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147377272" r:id="rId2"/>
    <p:sldId id="2147377269" r:id="rId3"/>
    <p:sldId id="787" r:id="rId4"/>
    <p:sldId id="2147377322" r:id="rId5"/>
    <p:sldId id="2147377265" r:id="rId6"/>
    <p:sldId id="2147377321" r:id="rId7"/>
    <p:sldId id="2147377326" r:id="rId8"/>
    <p:sldId id="2147377323" r:id="rId9"/>
    <p:sldId id="2147377328" r:id="rId10"/>
    <p:sldId id="2147377325" r:id="rId11"/>
    <p:sldId id="2147377324" r:id="rId12"/>
    <p:sldId id="2147377329" r:id="rId13"/>
    <p:sldId id="2147377176" r:id="rId14"/>
  </p:sldIdLst>
  <p:sldSz cx="19799300" cy="11160125"/>
  <p:notesSz cx="6858000" cy="9144000"/>
  <p:embeddedFontLst>
    <p:embeddedFont>
      <p:font typeface="Tinkoff Sans" panose="02000806050000020004" charset="0"/>
      <p:regular r:id="rId17"/>
      <p:bold r:id="rId18"/>
    </p:embeddedFont>
    <p:embeddedFont>
      <p:font typeface="TINKOFFSANS-MEDIUM" panose="02000806050000020004" charset="0"/>
      <p:regular r:id="rId19"/>
    </p:embeddedFont>
  </p:embeddedFontLst>
  <p:defaultTextStyle>
    <a:defPPr marL="0" marR="0" indent="0" algn="l" defTabSz="90006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1pPr>
    <a:lvl2pPr marL="0" marR="0" indent="450029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2pPr>
    <a:lvl3pPr marL="0" marR="0" indent="90006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3pPr>
    <a:lvl4pPr marL="0" marR="0" indent="135008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4pPr>
    <a:lvl5pPr marL="0" marR="0" indent="180012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5pPr>
    <a:lvl6pPr marL="0" marR="0" indent="225014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6pPr>
    <a:lvl7pPr marL="0" marR="0" indent="270017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7pPr>
    <a:lvl8pPr marL="0" marR="0" indent="315020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8pPr>
    <a:lvl9pPr marL="0" marR="0" indent="360023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9pPr>
  </p:defaultTextStyle>
  <p:extLst>
    <p:ext uri="{521415D9-36F7-43E2-AB2F-B90AF26B5E84}">
      <p14:sectionLst xmlns:p14="http://schemas.microsoft.com/office/powerpoint/2010/main">
        <p14:section name="LLMP Сириус" id="{7E35026A-64E0-634F-8BC7-669063B2724F}">
          <p14:sldIdLst>
            <p14:sldId id="2147377272"/>
            <p14:sldId id="2147377269"/>
            <p14:sldId id="787"/>
            <p14:sldId id="2147377322"/>
            <p14:sldId id="2147377265"/>
            <p14:sldId id="2147377321"/>
            <p14:sldId id="2147377326"/>
            <p14:sldId id="2147377323"/>
            <p14:sldId id="2147377328"/>
            <p14:sldId id="2147377325"/>
            <p14:sldId id="2147377324"/>
            <p14:sldId id="2147377329"/>
            <p14:sldId id="2147377176"/>
          </p14:sldIdLst>
        </p14:section>
        <p14:section name="Раздел без заголовка" id="{6B2D44BA-ED07-4CC0-A73A-1E9475D8EC0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769" userDrawn="1">
          <p15:clr>
            <a:srgbClr val="A4A3A4"/>
          </p15:clr>
        </p15:guide>
        <p15:guide id="2" pos="62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D2C"/>
    <a:srgbClr val="D2F2F5"/>
    <a:srgbClr val="B0E1E5"/>
    <a:srgbClr val="E0E1E3"/>
    <a:srgbClr val="EFF0F1"/>
    <a:srgbClr val="FFEE96"/>
    <a:srgbClr val="A2C5F0"/>
    <a:srgbClr val="BFBFBF"/>
    <a:srgbClr val="898989"/>
    <a:srgbClr val="C2D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ACB"/>
          </a:solidFill>
        </a:fill>
      </a:tcStyle>
    </a:wholeTbl>
    <a:band2H>
      <a:tcTxStyle/>
      <a:tcStyle>
        <a:tcBdr/>
        <a:fill>
          <a:solidFill>
            <a:srgbClr val="FEF5E7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CCFF"/>
          </a:solidFill>
        </a:fill>
      </a:tcStyle>
    </a:wholeTbl>
    <a:band2H>
      <a:tcTxStyle/>
      <a:tcStyle>
        <a:tcBdr/>
        <a:fill>
          <a:solidFill>
            <a:srgbClr val="EAE7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lumOff val="3235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chemeClr val="accent2">
              <a:lumOff val="3235"/>
            </a:schemeClr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6"/>
    <p:restoredTop sz="93272"/>
  </p:normalViewPr>
  <p:slideViewPr>
    <p:cSldViewPr snapToGrid="0" snapToObjects="1" showGuides="1">
      <p:cViewPr>
        <p:scale>
          <a:sx n="50" d="100"/>
          <a:sy n="50" d="100"/>
        </p:scale>
        <p:origin x="826" y="-120"/>
      </p:cViewPr>
      <p:guideLst>
        <p:guide orient="horz" pos="1769"/>
        <p:guide pos="6236"/>
      </p:guideLst>
    </p:cSldViewPr>
  </p:slideViewPr>
  <p:outlineViewPr>
    <p:cViewPr>
      <p:scale>
        <a:sx n="33" d="100"/>
        <a:sy n="33" d="100"/>
      </p:scale>
      <p:origin x="0" y="-36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83D989E-EF15-6F48-AA4B-731FAEF118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4CF683-EEF1-4645-87EB-D55DCC4953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206CE-BBC7-5648-9AD8-918B797FE8E8}" type="datetimeFigureOut">
              <a:rPr lang="ru-RU" smtClean="0"/>
              <a:t>17.12.2025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89581FD-2C33-5D4D-8228-B60CABE32A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B57F81C-FF75-FE4D-AA1C-3BDE570DF5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E2138-0C2A-DB4B-942A-F7E05EC66FC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3716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Shape 86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862" name="Shape 8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latinLnBrk="0">
      <a:defRPr sz="1378" b="0" i="0">
        <a:solidFill>
          <a:schemeClr val="tx1"/>
        </a:solidFill>
        <a:latin typeface="Tinkoff Sans" panose="02000506050000020004" pitchFamily="2" charset="0"/>
        <a:ea typeface="+mj-ea"/>
        <a:cs typeface="+mj-cs"/>
        <a:sym typeface="Calibri"/>
      </a:defRPr>
    </a:lvl1pPr>
    <a:lvl2pPr indent="225015" latinLnBrk="0">
      <a:defRPr sz="1181">
        <a:latin typeface="+mj-lt"/>
        <a:ea typeface="+mj-ea"/>
        <a:cs typeface="+mj-cs"/>
        <a:sym typeface="Calibri"/>
      </a:defRPr>
    </a:lvl2pPr>
    <a:lvl3pPr indent="450029" latinLnBrk="0">
      <a:defRPr sz="1181">
        <a:latin typeface="+mj-lt"/>
        <a:ea typeface="+mj-ea"/>
        <a:cs typeface="+mj-cs"/>
        <a:sym typeface="Calibri"/>
      </a:defRPr>
    </a:lvl3pPr>
    <a:lvl4pPr indent="675045" latinLnBrk="0">
      <a:defRPr sz="1181">
        <a:latin typeface="+mj-lt"/>
        <a:ea typeface="+mj-ea"/>
        <a:cs typeface="+mj-cs"/>
        <a:sym typeface="Calibri"/>
      </a:defRPr>
    </a:lvl4pPr>
    <a:lvl5pPr indent="900060" latinLnBrk="0">
      <a:defRPr sz="1181">
        <a:latin typeface="+mj-lt"/>
        <a:ea typeface="+mj-ea"/>
        <a:cs typeface="+mj-cs"/>
        <a:sym typeface="Calibri"/>
      </a:defRPr>
    </a:lvl5pPr>
    <a:lvl6pPr indent="1125075" latinLnBrk="0">
      <a:defRPr sz="1181">
        <a:latin typeface="+mj-lt"/>
        <a:ea typeface="+mj-ea"/>
        <a:cs typeface="+mj-cs"/>
        <a:sym typeface="Calibri"/>
      </a:defRPr>
    </a:lvl6pPr>
    <a:lvl7pPr indent="1350086" latinLnBrk="0">
      <a:defRPr sz="1181">
        <a:latin typeface="+mj-lt"/>
        <a:ea typeface="+mj-ea"/>
        <a:cs typeface="+mj-cs"/>
        <a:sym typeface="Calibri"/>
      </a:defRPr>
    </a:lvl7pPr>
    <a:lvl8pPr indent="1575102" latinLnBrk="0">
      <a:defRPr sz="1181">
        <a:latin typeface="+mj-lt"/>
        <a:ea typeface="+mj-ea"/>
        <a:cs typeface="+mj-cs"/>
        <a:sym typeface="Calibri"/>
      </a:defRPr>
    </a:lvl8pPr>
    <a:lvl9pPr indent="1800120" latinLnBrk="0">
      <a:defRPr sz="1181">
        <a:latin typeface="+mj-lt"/>
        <a:ea typeface="+mj-ea"/>
        <a:cs typeface="+mj-cs"/>
        <a:sym typeface="Calibri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141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4206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6995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0F6A44-6D52-9D3E-2A26-DB5B259C8297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5DF84A1A-3892-BEBC-E3CB-B413F84BF63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125966-8232-9AC4-8683-EE4F730CAC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5759176" cy="111601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27A0FD6-06A3-E5C4-A64B-7F822163DE4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224688" y="1779477"/>
            <a:ext cx="4394057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303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9" pos="5170" userDrawn="1">
          <p15:clr>
            <a:srgbClr val="FBAE40"/>
          </p15:clr>
        </p15:guide>
        <p15:guide id="24" orient="horz" pos="1111" userDrawn="1">
          <p15:clr>
            <a:srgbClr val="FBAE40"/>
          </p15:clr>
        </p15:guide>
        <p15:guide id="26" orient="horz" pos="1542" userDrawn="1">
          <p15:clr>
            <a:srgbClr val="FBAE40"/>
          </p15:clr>
        </p15:guide>
        <p15:guide id="30" orient="horz" pos="2653" userDrawn="1">
          <p15:clr>
            <a:srgbClr val="FBAE40"/>
          </p15:clr>
        </p15:guide>
        <p15:guide id="39" orient="horz" pos="4422" userDrawn="1">
          <p15:clr>
            <a:srgbClr val="FBAE40"/>
          </p15:clr>
        </p15:guide>
        <p15:guide id="43" orient="horz" pos="5533" userDrawn="1">
          <p15:clr>
            <a:srgbClr val="FBAE40"/>
          </p15:clr>
        </p15:guide>
        <p15:guide id="44" orient="horz" pos="591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черн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0F6A44-6D52-9D3E-2A26-DB5B259C8297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8E16FF1-D8C9-C6A6-FB23-C2DD2F17A42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63944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сер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366B64EF-05C5-D58D-EA19-37B38FD87B8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05169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паттерном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542BA4A3-BD66-B6CA-B053-0172A84AC9E4}"/>
              </a:ext>
            </a:extLst>
          </p:cNvPr>
          <p:cNvSpPr/>
          <p:nvPr userDrawn="1"/>
        </p:nvSpPr>
        <p:spPr>
          <a:xfrm>
            <a:off x="611188" y="647700"/>
            <a:ext cx="18576000" cy="9864725"/>
          </a:xfrm>
          <a:prstGeom prst="roundRect">
            <a:avLst>
              <a:gd name="adj" fmla="val 6279"/>
            </a:avLst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65FB45-97BD-7225-E420-C825F595E3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178"/>
          <a:stretch/>
        </p:blipFill>
        <p:spPr>
          <a:xfrm>
            <a:off x="611186" y="4619298"/>
            <a:ext cx="18576000" cy="5881729"/>
          </a:xfrm>
          <a:prstGeom prst="roundRect">
            <a:avLst>
              <a:gd name="adj" fmla="val 10384"/>
            </a:avLst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B134DB17-1898-1F6E-3B91-0DC88F502AF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3299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793">
          <p15:clr>
            <a:srgbClr val="FBAE40"/>
          </p15:clr>
        </p15:guide>
        <p15:guide id="23" orient="horz" pos="1043" userDrawn="1">
          <p15:clr>
            <a:srgbClr val="FBAE40"/>
          </p15:clr>
        </p15:guide>
        <p15:guide id="44" orient="horz" pos="603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инфографик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6E61101-FB36-7188-BEAF-FDF7940DFCCF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C584EAB4-0304-4FEF-C52A-A2CB0150F1FC}"/>
              </a:ext>
            </a:extLst>
          </p:cNvPr>
          <p:cNvSpPr/>
          <p:nvPr userDrawn="1"/>
        </p:nvSpPr>
        <p:spPr>
          <a:xfrm>
            <a:off x="2207516" y="-2112072"/>
            <a:ext cx="15384268" cy="15384268"/>
          </a:xfrm>
          <a:prstGeom prst="ellipse">
            <a:avLst/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>
            <a:outerShdw blurRad="635000" algn="ctr" rotWithShape="0">
              <a:prstClr val="black">
                <a:alpha val="5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 defTabSz="457200"/>
            <a:endParaRPr lang="ru-RU" sz="3200" b="1" dirty="0">
              <a:solidFill>
                <a:schemeClr val="accent2"/>
              </a:solidFill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13E127B-8DEA-CC96-30EA-8B45282E4E78}"/>
              </a:ext>
            </a:extLst>
          </p:cNvPr>
          <p:cNvSpPr/>
          <p:nvPr userDrawn="1"/>
        </p:nvSpPr>
        <p:spPr>
          <a:xfrm>
            <a:off x="4645819" y="326231"/>
            <a:ext cx="10507662" cy="10507662"/>
          </a:xfrm>
          <a:prstGeom prst="ellipse">
            <a:avLst/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>
            <a:outerShdw blurRad="635000" algn="ctr" rotWithShape="0">
              <a:prstClr val="black">
                <a:alpha val="5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 defTabSz="457200"/>
            <a:endParaRPr lang="ru-RU" sz="3200" b="1" dirty="0">
              <a:solidFill>
                <a:schemeClr val="accent2"/>
              </a:solidFill>
            </a:endParaRPr>
          </a:p>
        </p:txBody>
      </p:sp>
      <p:sp>
        <p:nvSpPr>
          <p:cNvPr id="7" name="Номер слайда">
            <a:extLst>
              <a:ext uri="{FF2B5EF4-FFF2-40B4-BE49-F238E27FC236}">
                <a16:creationId xmlns:a16="http://schemas.microsoft.com/office/drawing/2014/main" id="{283BFE6D-AB18-461D-A422-27E40D3EFE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89460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инфографик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83B3D84-087D-DD69-B9CD-1EA2D2D05C00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347CB827-92DF-1E19-4556-7F26AEF2ED94}"/>
              </a:ext>
            </a:extLst>
          </p:cNvPr>
          <p:cNvGrpSpPr/>
          <p:nvPr userDrawn="1"/>
        </p:nvGrpSpPr>
        <p:grpSpPr>
          <a:xfrm>
            <a:off x="7355366" y="-719938"/>
            <a:ext cx="12600000" cy="12600000"/>
            <a:chOff x="7355366" y="-719938"/>
            <a:chExt cx="12600000" cy="12600000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A5DABA1-1DC3-E38B-4750-89870BC3E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55366" y="-719938"/>
              <a:ext cx="12600000" cy="12600000"/>
            </a:xfrm>
            <a:prstGeom prst="ellipse">
              <a:avLst/>
            </a:prstGeom>
            <a:solidFill>
              <a:srgbClr val="212020">
                <a:alpha val="2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endParaRPr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9D503385-2B01-BB65-0260-EAC7605709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585879" y="510575"/>
              <a:ext cx="10138974" cy="10138974"/>
            </a:xfrm>
            <a:prstGeom prst="ellipse">
              <a:avLst/>
            </a:prstGeom>
            <a:solidFill>
              <a:srgbClr val="212020">
                <a:alpha val="3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endParaRPr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D702DD45-F95F-F325-33A5-6B018D62D0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46586" y="1771282"/>
              <a:ext cx="7617561" cy="7617561"/>
            </a:xfrm>
            <a:prstGeom prst="ellipse">
              <a:avLst/>
            </a:prstGeom>
            <a:solidFill>
              <a:srgbClr val="212020">
                <a:alpha val="4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endParaRPr>
            </a:p>
          </p:txBody>
        </p:sp>
      </p:grpSp>
      <p:sp>
        <p:nvSpPr>
          <p:cNvPr id="9" name="Рисунок 5">
            <a:extLst>
              <a:ext uri="{FF2B5EF4-FFF2-40B4-BE49-F238E27FC236}">
                <a16:creationId xmlns:a16="http://schemas.microsoft.com/office/drawing/2014/main" id="{74F8FCCF-EC84-FD71-19BC-21BC6FE5EEC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316613" y="3241309"/>
            <a:ext cx="4677507" cy="4677507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2CC0545F-80C4-0001-7273-CB0F460A711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42625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pos="11611" userDrawn="1">
          <p15:clr>
            <a:srgbClr val="FBAE40"/>
          </p15:clr>
        </p15:guide>
        <p15:guide id="23" orient="horz" pos="861" userDrawn="1">
          <p15:clr>
            <a:srgbClr val="FBAE40"/>
          </p15:clr>
        </p15:guide>
        <p15:guide id="44" orient="horz" pos="6169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фото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3A67B3-FB4F-3CB2-6C6A-D1F535CF10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" y="647699"/>
            <a:ext cx="18576925" cy="9864725"/>
          </a:xfrm>
          <a:prstGeom prst="roundRect">
            <a:avLst>
              <a:gd name="adj" fmla="val 6471"/>
            </a:avLst>
          </a:prstGeom>
        </p:spPr>
      </p:pic>
      <p:sp>
        <p:nvSpPr>
          <p:cNvPr id="6" name="Рисунок 5">
            <a:extLst>
              <a:ext uri="{FF2B5EF4-FFF2-40B4-BE49-F238E27FC236}">
                <a16:creationId xmlns:a16="http://schemas.microsoft.com/office/drawing/2014/main" id="{0996C759-F426-06F4-0BC4-B87E8B8B87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07375" y="1910157"/>
            <a:ext cx="3384550" cy="3384550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 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F2D777D5-0D33-2313-4B90-6D004C20A3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92967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2" pos="6236" userDrawn="1">
          <p15:clr>
            <a:srgbClr val="FBAE40"/>
          </p15:clr>
        </p15:guide>
        <p15:guide id="37" orient="horz" pos="3833" userDrawn="1">
          <p15:clr>
            <a:srgbClr val="FBAE40"/>
          </p15:clr>
        </p15:guide>
        <p15:guide id="42" orient="horz" pos="5148" userDrawn="1">
          <p15:clr>
            <a:srgbClr val="FBAE40"/>
          </p15:clr>
        </p15:guide>
        <p15:guide id="43" orient="horz" pos="5579" userDrawn="1">
          <p15:clr>
            <a:srgbClr val="FBAE40"/>
          </p15:clr>
        </p15:guide>
        <p15:guide id="45" orient="horz" pos="582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фото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6B5DC0-C588-DA97-CCB3-A681ADD9E7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" b="217"/>
          <a:stretch/>
        </p:blipFill>
        <p:spPr>
          <a:xfrm>
            <a:off x="611187" y="647700"/>
            <a:ext cx="18576925" cy="9864724"/>
          </a:xfrm>
          <a:prstGeom prst="roundRect">
            <a:avLst>
              <a:gd name="adj" fmla="val 6471"/>
            </a:avLst>
          </a:prstGeom>
        </p:spPr>
      </p:pic>
      <p:sp>
        <p:nvSpPr>
          <p:cNvPr id="6" name="Рисунок 5">
            <a:extLst>
              <a:ext uri="{FF2B5EF4-FFF2-40B4-BE49-F238E27FC236}">
                <a16:creationId xmlns:a16="http://schemas.microsoft.com/office/drawing/2014/main" id="{0996C759-F426-06F4-0BC4-B87E8B8B87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07375" y="1910157"/>
            <a:ext cx="3384550" cy="3384550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 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BCA04E3D-D254-7FC3-7BF8-C46AD4C27C9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761704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2" pos="6236" userDrawn="1">
          <p15:clr>
            <a:srgbClr val="FBAE40"/>
          </p15:clr>
        </p15:guide>
        <p15:guide id="37" orient="horz" pos="3833" userDrawn="1">
          <p15:clr>
            <a:srgbClr val="FBAE40"/>
          </p15:clr>
        </p15:guide>
        <p15:guide id="42" orient="horz" pos="5148" userDrawn="1">
          <p15:clr>
            <a:srgbClr val="FBAE40"/>
          </p15:clr>
        </p15:guide>
        <p15:guide id="43" orient="horz" pos="5579" userDrawn="1">
          <p15:clr>
            <a:srgbClr val="FBAE40"/>
          </p15:clr>
        </p15:guide>
        <p15:guide id="45" orient="horz" pos="582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с градиентом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EDBFCA-6CD0-35CB-41B3-36AB2953C5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09"/>
            <a:ext cx="19799300" cy="11137104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24E67602-3B6F-B76D-6F7A-6F4BFDCC38A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45535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1201" userDrawn="1">
          <p15:clr>
            <a:srgbClr val="FBAE40"/>
          </p15:clr>
        </p15:guide>
        <p15:guide id="23" orient="horz" pos="2426" userDrawn="1">
          <p15:clr>
            <a:srgbClr val="FBAE40"/>
          </p15:clr>
        </p15:guide>
        <p15:guide id="44" orient="horz" pos="460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с паттерно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0F91C1-1A78-58C6-CB42-CC30A05BA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09"/>
            <a:ext cx="19799300" cy="11137104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2374F24-286F-510F-1141-80B6C5903CD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718239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с градиентом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D00267-5568-1808-9A58-50A7E61510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420"/>
            <a:ext cx="19836000" cy="11157748"/>
          </a:xfrm>
          <a:prstGeom prst="rect">
            <a:avLst/>
          </a:prstGeom>
        </p:spPr>
      </p:pic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18712860-7B00-C85C-80D1-63F10CBCB00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8945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1201" userDrawn="1">
          <p15:clr>
            <a:srgbClr val="FBAE40"/>
          </p15:clr>
        </p15:guide>
        <p15:guide id="23" orient="horz" pos="2426" userDrawn="1">
          <p15:clr>
            <a:srgbClr val="FBAE40"/>
          </p15:clr>
        </p15:guide>
        <p15:guide id="44" orient="horz" pos="460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Фон бел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A8CCF61-34E1-A7FE-253D-38968BB9DED6}"/>
              </a:ext>
            </a:extLst>
          </p:cNvPr>
          <p:cNvSpPr/>
          <p:nvPr userDrawn="1"/>
        </p:nvSpPr>
        <p:spPr>
          <a:xfrm>
            <a:off x="611188" y="647699"/>
            <a:ext cx="18576925" cy="9864725"/>
          </a:xfrm>
          <a:prstGeom prst="roundRect">
            <a:avLst>
              <a:gd name="adj" fmla="val 5394"/>
            </a:avLst>
          </a:prstGeom>
          <a:gradFill>
            <a:gsLst>
              <a:gs pos="100000">
                <a:srgbClr val="E0E1E3"/>
              </a:gs>
              <a:gs pos="0">
                <a:srgbClr val="F3F3F5">
                  <a:alpha val="80477"/>
                </a:srgbClr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>
              <a:solidFill>
                <a:srgbClr val="000000"/>
              </a:solidFill>
              <a:latin typeface="Tinkoff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A026F5-3463-46CB-C32B-8C568AC3F5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89" y="1510158"/>
            <a:ext cx="4885716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4275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руктура 1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EDBFCA-6CD0-35CB-41B3-36AB2953C5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09"/>
            <a:ext cx="19799300" cy="11137104"/>
          </a:xfrm>
          <a:prstGeom prst="rect">
            <a:avLst/>
          </a:prstGeom>
        </p:spPr>
      </p:pic>
      <p:cxnSp>
        <p:nvCxnSpPr>
          <p:cNvPr id="51" name="Соединительная линия уступом 50">
            <a:extLst>
              <a:ext uri="{FF2B5EF4-FFF2-40B4-BE49-F238E27FC236}">
                <a16:creationId xmlns:a16="http://schemas.microsoft.com/office/drawing/2014/main" id="{3329BF57-8247-BE21-5523-C8E3F8A144D2}"/>
              </a:ext>
            </a:extLst>
          </p:cNvPr>
          <p:cNvCxnSpPr>
            <a:cxnSpLocks/>
            <a:stCxn id="36" idx="3"/>
            <a:endCxn id="31" idx="0"/>
          </p:cNvCxnSpPr>
          <p:nvPr userDrawn="1"/>
        </p:nvCxnSpPr>
        <p:spPr>
          <a:xfrm>
            <a:off x="12151144" y="4294991"/>
            <a:ext cx="4458796" cy="3662510"/>
          </a:xfrm>
          <a:prstGeom prst="bentConnector2">
            <a:avLst/>
          </a:prstGeom>
          <a:noFill/>
          <a:ln w="19050" cap="rnd">
            <a:solidFill>
              <a:srgbClr val="33333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Соединительная линия уступом 53">
            <a:extLst>
              <a:ext uri="{FF2B5EF4-FFF2-40B4-BE49-F238E27FC236}">
                <a16:creationId xmlns:a16="http://schemas.microsoft.com/office/drawing/2014/main" id="{04558508-EE6A-D763-E9A4-260659A92926}"/>
              </a:ext>
            </a:extLst>
          </p:cNvPr>
          <p:cNvCxnSpPr>
            <a:stCxn id="36" idx="1"/>
            <a:endCxn id="21" idx="0"/>
          </p:cNvCxnSpPr>
          <p:nvPr userDrawn="1"/>
        </p:nvCxnSpPr>
        <p:spPr>
          <a:xfrm rot="10800000" flipV="1">
            <a:off x="3189361" y="4294991"/>
            <a:ext cx="4458794" cy="3662510"/>
          </a:xfrm>
          <a:prstGeom prst="bentConnector2">
            <a:avLst/>
          </a:prstGeom>
          <a:noFill/>
          <a:ln w="19050" cap="rnd">
            <a:solidFill>
              <a:srgbClr val="33333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C6D2594A-1FA6-F933-CFE2-93DB69279023}"/>
              </a:ext>
            </a:extLst>
          </p:cNvPr>
          <p:cNvCxnSpPr>
            <a:endCxn id="26" idx="0"/>
          </p:cNvCxnSpPr>
          <p:nvPr userDrawn="1"/>
        </p:nvCxnSpPr>
        <p:spPr>
          <a:xfrm>
            <a:off x="9899650" y="5373293"/>
            <a:ext cx="0" cy="2584208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D4243908-EBE6-D74B-9B81-D2D458B76874}"/>
              </a:ext>
            </a:extLst>
          </p:cNvPr>
          <p:cNvSpPr/>
          <p:nvPr/>
        </p:nvSpPr>
        <p:spPr>
          <a:xfrm>
            <a:off x="937866" y="558006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526194E7-DE29-A96E-FDA8-40CFCD3F6B45}"/>
              </a:ext>
            </a:extLst>
          </p:cNvPr>
          <p:cNvSpPr/>
          <p:nvPr/>
        </p:nvSpPr>
        <p:spPr>
          <a:xfrm>
            <a:off x="7648155" y="558006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1DF6D686-21DA-23E3-2D02-5BE4F58DB73E}"/>
              </a:ext>
            </a:extLst>
          </p:cNvPr>
          <p:cNvSpPr/>
          <p:nvPr/>
        </p:nvSpPr>
        <p:spPr>
          <a:xfrm>
            <a:off x="14358445" y="558006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C652039D-D3E9-0FE2-7C76-04F1BDC0CEFA}"/>
              </a:ext>
            </a:extLst>
          </p:cNvPr>
          <p:cNvSpPr/>
          <p:nvPr/>
        </p:nvSpPr>
        <p:spPr>
          <a:xfrm>
            <a:off x="937866" y="795750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F8517EF7-A9CB-6060-9B5B-9284F8008B5A}"/>
              </a:ext>
            </a:extLst>
          </p:cNvPr>
          <p:cNvSpPr/>
          <p:nvPr/>
        </p:nvSpPr>
        <p:spPr>
          <a:xfrm>
            <a:off x="7648155" y="795750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31" name="Скругленный прямоугольник 30">
            <a:extLst>
              <a:ext uri="{FF2B5EF4-FFF2-40B4-BE49-F238E27FC236}">
                <a16:creationId xmlns:a16="http://schemas.microsoft.com/office/drawing/2014/main" id="{CF12E7D5-8E67-5FD6-7DFB-40783541066C}"/>
              </a:ext>
            </a:extLst>
          </p:cNvPr>
          <p:cNvSpPr/>
          <p:nvPr/>
        </p:nvSpPr>
        <p:spPr>
          <a:xfrm>
            <a:off x="14358445" y="7957501"/>
            <a:ext cx="4502989" cy="2156604"/>
          </a:xfrm>
          <a:prstGeom prst="roundRect">
            <a:avLst>
              <a:gd name="adj" fmla="val 2323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36" name="Скругленный прямоугольник 35">
            <a:extLst>
              <a:ext uri="{FF2B5EF4-FFF2-40B4-BE49-F238E27FC236}">
                <a16:creationId xmlns:a16="http://schemas.microsoft.com/office/drawing/2014/main" id="{3523BD01-495C-0508-6528-37435F16CD29}"/>
              </a:ext>
            </a:extLst>
          </p:cNvPr>
          <p:cNvSpPr/>
          <p:nvPr/>
        </p:nvSpPr>
        <p:spPr>
          <a:xfrm>
            <a:off x="7648155" y="3216689"/>
            <a:ext cx="4502989" cy="2156604"/>
          </a:xfrm>
          <a:prstGeom prst="roundRect">
            <a:avLst>
              <a:gd name="adj" fmla="val 23232"/>
            </a:avLst>
          </a:prstGeom>
          <a:gradFill>
            <a:gsLst>
              <a:gs pos="0">
                <a:schemeClr val="accent2"/>
              </a:gs>
              <a:gs pos="100000">
                <a:srgbClr val="5D5D5D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41" name="Рисунок 40">
            <a:extLst>
              <a:ext uri="{FF2B5EF4-FFF2-40B4-BE49-F238E27FC236}">
                <a16:creationId xmlns:a16="http://schemas.microsoft.com/office/drawing/2014/main" id="{97CAB214-D26D-6764-37C0-88A38712D8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922557" y="4131330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2" name="Рисунок 40">
            <a:extLst>
              <a:ext uri="{FF2B5EF4-FFF2-40B4-BE49-F238E27FC236}">
                <a16:creationId xmlns:a16="http://schemas.microsoft.com/office/drawing/2014/main" id="{4E271671-026B-BC66-8298-F846D467F5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922557" y="6524626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3" name="Рисунок 40">
            <a:extLst>
              <a:ext uri="{FF2B5EF4-FFF2-40B4-BE49-F238E27FC236}">
                <a16:creationId xmlns:a16="http://schemas.microsoft.com/office/drawing/2014/main" id="{E8008964-7207-DFFA-6167-432E9AD5B68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922557" y="8910639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4" name="Рисунок 40">
            <a:extLst>
              <a:ext uri="{FF2B5EF4-FFF2-40B4-BE49-F238E27FC236}">
                <a16:creationId xmlns:a16="http://schemas.microsoft.com/office/drawing/2014/main" id="{5E4B7693-F81F-64E5-BB12-AAC0176AB5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07432" y="6524626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Рисунок 40">
            <a:extLst>
              <a:ext uri="{FF2B5EF4-FFF2-40B4-BE49-F238E27FC236}">
                <a16:creationId xmlns:a16="http://schemas.microsoft.com/office/drawing/2014/main" id="{3985D896-4BC0-FE98-0455-E62069DEA7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07432" y="8910639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6" name="Рисунок 40">
            <a:extLst>
              <a:ext uri="{FF2B5EF4-FFF2-40B4-BE49-F238E27FC236}">
                <a16:creationId xmlns:a16="http://schemas.microsoft.com/office/drawing/2014/main" id="{AF4B2BA9-A809-F832-C663-0BECDCD782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623395" y="6524626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7" name="Рисунок 40">
            <a:extLst>
              <a:ext uri="{FF2B5EF4-FFF2-40B4-BE49-F238E27FC236}">
                <a16:creationId xmlns:a16="http://schemas.microsoft.com/office/drawing/2014/main" id="{923EEA1F-8180-AACE-C114-19FA98CFD4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7623395" y="8910639"/>
            <a:ext cx="982662" cy="982662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algn="ctr">
              <a:defRPr sz="1800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D20E8CD-E417-3BC9-5254-43694B547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56664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1201" userDrawn="1">
          <p15:clr>
            <a:srgbClr val="FBAE40"/>
          </p15:clr>
        </p15:guide>
        <p15:guide id="23" orient="horz" pos="2426" userDrawn="1">
          <p15:clr>
            <a:srgbClr val="FBAE40"/>
          </p15:clr>
        </p15:guide>
        <p15:guide id="44" orient="horz" pos="460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руктура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D00267-5568-1808-9A58-50A7E61510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420"/>
            <a:ext cx="19836000" cy="11157748"/>
          </a:xfrm>
          <a:prstGeom prst="rect">
            <a:avLst/>
          </a:prstGeom>
        </p:spPr>
      </p:pic>
      <p:sp>
        <p:nvSpPr>
          <p:cNvPr id="42" name="Рисунок 3">
            <a:extLst>
              <a:ext uri="{FF2B5EF4-FFF2-40B4-BE49-F238E27FC236}">
                <a16:creationId xmlns:a16="http://schemas.microsoft.com/office/drawing/2014/main" id="{7ADDD9D5-E467-DCAB-F59E-6F8A5FFA3F89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10084662" y="1392537"/>
            <a:ext cx="1332000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 sz="2400"/>
            </a:lvl1pPr>
          </a:lstStyle>
          <a:p>
            <a:r>
              <a:rPr lang="en-US" dirty="0" err="1"/>
              <a:t>Ф</a:t>
            </a:r>
            <a:r>
              <a:rPr lang="ru-RU" dirty="0"/>
              <a:t>ото</a:t>
            </a:r>
          </a:p>
        </p:txBody>
      </p:sp>
      <p:sp>
        <p:nvSpPr>
          <p:cNvPr id="43" name="Рисунок 4">
            <a:extLst>
              <a:ext uri="{FF2B5EF4-FFF2-40B4-BE49-F238E27FC236}">
                <a16:creationId xmlns:a16="http://schemas.microsoft.com/office/drawing/2014/main" id="{547DBDDA-3E5E-2E2A-CA25-69A84B4606A0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5512153" y="343053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4" name="Рисунок 5">
            <a:extLst>
              <a:ext uri="{FF2B5EF4-FFF2-40B4-BE49-F238E27FC236}">
                <a16:creationId xmlns:a16="http://schemas.microsoft.com/office/drawing/2014/main" id="{68BEC38C-6C26-D162-9776-6CB9B0E4BD67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0087409" y="343053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Рисунок 30">
            <a:extLst>
              <a:ext uri="{FF2B5EF4-FFF2-40B4-BE49-F238E27FC236}">
                <a16:creationId xmlns:a16="http://schemas.microsoft.com/office/drawing/2014/main" id="{6C42DA80-BE83-D5E0-8D52-5405B0A37A27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591911" y="343053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6" name="Рисунок 31">
            <a:extLst>
              <a:ext uri="{FF2B5EF4-FFF2-40B4-BE49-F238E27FC236}">
                <a16:creationId xmlns:a16="http://schemas.microsoft.com/office/drawing/2014/main" id="{870F61A5-CF3B-2E6C-40A1-0A664B10706F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455346" y="51387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7" name="Рисунок 32">
            <a:extLst>
              <a:ext uri="{FF2B5EF4-FFF2-40B4-BE49-F238E27FC236}">
                <a16:creationId xmlns:a16="http://schemas.microsoft.com/office/drawing/2014/main" id="{4AC76CDA-79C5-A6DB-DBD5-E05F8652ABDF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11021306" y="51387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8" name="Рисунок 33">
            <a:extLst>
              <a:ext uri="{FF2B5EF4-FFF2-40B4-BE49-F238E27FC236}">
                <a16:creationId xmlns:a16="http://schemas.microsoft.com/office/drawing/2014/main" id="{4FAB1FFA-D21B-3AC7-A1F0-371662B3291C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5589437" y="51387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9" name="Рисунок 34">
            <a:extLst>
              <a:ext uri="{FF2B5EF4-FFF2-40B4-BE49-F238E27FC236}">
                <a16:creationId xmlns:a16="http://schemas.microsoft.com/office/drawing/2014/main" id="{ABA1AF5F-8612-0C40-322D-391C28D2DDD9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463772" y="67910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50" name="Рисунок 35">
            <a:extLst>
              <a:ext uri="{FF2B5EF4-FFF2-40B4-BE49-F238E27FC236}">
                <a16:creationId xmlns:a16="http://schemas.microsoft.com/office/drawing/2014/main" id="{2D939B1D-098B-DEB9-E778-BA6A389EACE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1021306" y="67910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51" name="Рисунок 36">
            <a:extLst>
              <a:ext uri="{FF2B5EF4-FFF2-40B4-BE49-F238E27FC236}">
                <a16:creationId xmlns:a16="http://schemas.microsoft.com/office/drawing/2014/main" id="{02B9D7DE-05FA-09CF-FF40-CD53D77312E8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5588542" y="6791036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52" name="Рисунок 37">
            <a:extLst>
              <a:ext uri="{FF2B5EF4-FFF2-40B4-BE49-F238E27FC236}">
                <a16:creationId xmlns:a16="http://schemas.microsoft.com/office/drawing/2014/main" id="{8054396C-013F-A853-A3BA-AA5324B50A69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463772" y="844115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53" name="Рисунок 38">
            <a:extLst>
              <a:ext uri="{FF2B5EF4-FFF2-40B4-BE49-F238E27FC236}">
                <a16:creationId xmlns:a16="http://schemas.microsoft.com/office/drawing/2014/main" id="{A044A316-30D4-CB52-3155-96A211343633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11026533" y="844115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54" name="Рисунок 39">
            <a:extLst>
              <a:ext uri="{FF2B5EF4-FFF2-40B4-BE49-F238E27FC236}">
                <a16:creationId xmlns:a16="http://schemas.microsoft.com/office/drawing/2014/main" id="{89AE198D-E9CE-6294-4035-0F86E63F6B92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5593402" y="8441153"/>
            <a:ext cx="1329253" cy="13320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7430337C-F7EE-3A73-2F64-7BB8130B2CC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513399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1201" userDrawn="1">
          <p15:clr>
            <a:srgbClr val="FBAE40"/>
          </p15:clr>
        </p15:guide>
        <p15:guide id="23" orient="horz" pos="2426" userDrawn="1">
          <p15:clr>
            <a:srgbClr val="FBAE40"/>
          </p15:clr>
        </p15:guide>
        <p15:guide id="44" orient="horz" pos="460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блока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382C3434-EFE4-F51F-9AE1-64EBE00259DC}"/>
              </a:ext>
            </a:extLst>
          </p:cNvPr>
          <p:cNvSpPr/>
          <p:nvPr userDrawn="1"/>
        </p:nvSpPr>
        <p:spPr>
          <a:xfrm>
            <a:off x="13139738" y="2303463"/>
            <a:ext cx="6048375" cy="8208962"/>
          </a:xfrm>
          <a:prstGeom prst="roundRect">
            <a:avLst>
              <a:gd name="adj" fmla="val 8724"/>
            </a:avLst>
          </a:prstGeom>
          <a:solidFill>
            <a:srgbClr val="FFEE9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BCEEFC11-EC7F-6F06-8CC9-21907FC31E3D}"/>
              </a:ext>
            </a:extLst>
          </p:cNvPr>
          <p:cNvSpPr/>
          <p:nvPr userDrawn="1"/>
        </p:nvSpPr>
        <p:spPr>
          <a:xfrm>
            <a:off x="6862924" y="2303463"/>
            <a:ext cx="6048375" cy="8208962"/>
          </a:xfrm>
          <a:prstGeom prst="roundRect">
            <a:avLst>
              <a:gd name="adj" fmla="val 8724"/>
            </a:avLst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5" name="Прямоугольник с двумя скругленными противолежащими углами 4">
            <a:extLst>
              <a:ext uri="{FF2B5EF4-FFF2-40B4-BE49-F238E27FC236}">
                <a16:creationId xmlns:a16="http://schemas.microsoft.com/office/drawing/2014/main" id="{D1EB7F91-FCBF-EE1C-C214-42C317A25CED}"/>
              </a:ext>
            </a:extLst>
          </p:cNvPr>
          <p:cNvSpPr/>
          <p:nvPr userDrawn="1"/>
        </p:nvSpPr>
        <p:spPr>
          <a:xfrm>
            <a:off x="13152277" y="647700"/>
            <a:ext cx="6035836" cy="1403350"/>
          </a:xfrm>
          <a:prstGeom prst="round2DiagRect">
            <a:avLst>
              <a:gd name="adj1" fmla="val 40963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противолежащими углами 5">
            <a:extLst>
              <a:ext uri="{FF2B5EF4-FFF2-40B4-BE49-F238E27FC236}">
                <a16:creationId xmlns:a16="http://schemas.microsoft.com/office/drawing/2014/main" id="{B8F5289F-6DB6-1170-1BED-E70EA0DCBD7B}"/>
              </a:ext>
            </a:extLst>
          </p:cNvPr>
          <p:cNvSpPr/>
          <p:nvPr userDrawn="1"/>
        </p:nvSpPr>
        <p:spPr>
          <a:xfrm>
            <a:off x="6875463" y="647700"/>
            <a:ext cx="6035836" cy="1403350"/>
          </a:xfrm>
          <a:prstGeom prst="round2DiagRect">
            <a:avLst>
              <a:gd name="adj1" fmla="val 40963"/>
              <a:gd name="adj2" fmla="val 0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A42A1475-4534-DEFC-3B7E-9726B326A5E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03869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8" pos="4331" userDrawn="1">
          <p15:clr>
            <a:srgbClr val="FBAE40"/>
          </p15:clr>
        </p15:guide>
        <p15:guide id="15" pos="8118" userDrawn="1">
          <p15:clr>
            <a:srgbClr val="FBAE40"/>
          </p15:clr>
        </p15:guide>
        <p15:guide id="16" pos="8277" userDrawn="1">
          <p15:clr>
            <a:srgbClr val="FBAE40"/>
          </p15:clr>
        </p15:guide>
        <p15:guide id="20" pos="4626" userDrawn="1">
          <p15:clr>
            <a:srgbClr val="FBAE40"/>
          </p15:clr>
        </p15:guide>
        <p15:guide id="21" pos="8617" userDrawn="1">
          <p15:clr>
            <a:srgbClr val="FBAE40"/>
          </p15:clr>
        </p15:guide>
        <p15:guide id="25" orient="horz" pos="1292" userDrawn="1">
          <p15:clr>
            <a:srgbClr val="FBAE40"/>
          </p15:clr>
        </p15:guide>
        <p15:guide id="26" orient="horz" pos="1451" userDrawn="1">
          <p15:clr>
            <a:srgbClr val="FBAE40"/>
          </p15:clr>
        </p15:guide>
        <p15:guide id="27" pos="7801" userDrawn="1">
          <p15:clr>
            <a:srgbClr val="FBAE40"/>
          </p15:clr>
        </p15:guide>
        <p15:guide id="28" pos="1179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блока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382C3434-EFE4-F51F-9AE1-64EBE00259DC}"/>
              </a:ext>
            </a:extLst>
          </p:cNvPr>
          <p:cNvSpPr/>
          <p:nvPr userDrawn="1"/>
        </p:nvSpPr>
        <p:spPr>
          <a:xfrm>
            <a:off x="13139738" y="2303463"/>
            <a:ext cx="6048375" cy="8208962"/>
          </a:xfrm>
          <a:prstGeom prst="roundRect">
            <a:avLst>
              <a:gd name="adj" fmla="val 8724"/>
            </a:avLst>
          </a:prstGeom>
          <a:gradFill>
            <a:gsLst>
              <a:gs pos="25000">
                <a:srgbClr val="FFC0A3">
                  <a:alpha val="50000"/>
                </a:srgbClr>
              </a:gs>
              <a:gs pos="100000">
                <a:srgbClr val="FFC0A3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BCEEFC11-EC7F-6F06-8CC9-21907FC31E3D}"/>
              </a:ext>
            </a:extLst>
          </p:cNvPr>
          <p:cNvSpPr/>
          <p:nvPr userDrawn="1"/>
        </p:nvSpPr>
        <p:spPr>
          <a:xfrm>
            <a:off x="6862924" y="2303463"/>
            <a:ext cx="6048375" cy="8208962"/>
          </a:xfrm>
          <a:prstGeom prst="roundRect">
            <a:avLst>
              <a:gd name="adj" fmla="val 8724"/>
            </a:avLst>
          </a:prstGeom>
          <a:gradFill>
            <a:gsLst>
              <a:gs pos="25000">
                <a:srgbClr val="DAECBD">
                  <a:alpha val="50000"/>
                </a:srgbClr>
              </a:gs>
              <a:gs pos="100000">
                <a:srgbClr val="DAECBD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5" name="Прямоугольник с двумя скругленными противолежащими углами 4">
            <a:extLst>
              <a:ext uri="{FF2B5EF4-FFF2-40B4-BE49-F238E27FC236}">
                <a16:creationId xmlns:a16="http://schemas.microsoft.com/office/drawing/2014/main" id="{D1EB7F91-FCBF-EE1C-C214-42C317A25CED}"/>
              </a:ext>
            </a:extLst>
          </p:cNvPr>
          <p:cNvSpPr/>
          <p:nvPr userDrawn="1"/>
        </p:nvSpPr>
        <p:spPr>
          <a:xfrm>
            <a:off x="13152277" y="647700"/>
            <a:ext cx="6035836" cy="1403350"/>
          </a:xfrm>
          <a:prstGeom prst="round2DiagRect">
            <a:avLst>
              <a:gd name="adj1" fmla="val 40963"/>
              <a:gd name="adj2" fmla="val 0"/>
            </a:avLst>
          </a:prstGeom>
          <a:gradFill>
            <a:gsLst>
              <a:gs pos="0">
                <a:srgbClr val="FFC0A3">
                  <a:alpha val="50000"/>
                </a:srgbClr>
              </a:gs>
              <a:gs pos="100000">
                <a:srgbClr val="FFC0A3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противолежащими углами 5">
            <a:extLst>
              <a:ext uri="{FF2B5EF4-FFF2-40B4-BE49-F238E27FC236}">
                <a16:creationId xmlns:a16="http://schemas.microsoft.com/office/drawing/2014/main" id="{B8F5289F-6DB6-1170-1BED-E70EA0DCBD7B}"/>
              </a:ext>
            </a:extLst>
          </p:cNvPr>
          <p:cNvSpPr/>
          <p:nvPr userDrawn="1"/>
        </p:nvSpPr>
        <p:spPr>
          <a:xfrm>
            <a:off x="6875463" y="647700"/>
            <a:ext cx="6035836" cy="1403350"/>
          </a:xfrm>
          <a:prstGeom prst="round2DiagRect">
            <a:avLst>
              <a:gd name="adj1" fmla="val 40963"/>
              <a:gd name="adj2" fmla="val 0"/>
            </a:avLst>
          </a:prstGeom>
          <a:gradFill>
            <a:gsLst>
              <a:gs pos="0">
                <a:srgbClr val="DAECBD">
                  <a:alpha val="50000"/>
                </a:srgbClr>
              </a:gs>
              <a:gs pos="100000">
                <a:srgbClr val="DAECBD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1C3E413-1510-8514-A078-6AD4138B86D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331410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8" pos="4331" userDrawn="1">
          <p15:clr>
            <a:srgbClr val="FBAE40"/>
          </p15:clr>
        </p15:guide>
        <p15:guide id="15" pos="8118" userDrawn="1">
          <p15:clr>
            <a:srgbClr val="FBAE40"/>
          </p15:clr>
        </p15:guide>
        <p15:guide id="16" pos="8277" userDrawn="1">
          <p15:clr>
            <a:srgbClr val="FBAE40"/>
          </p15:clr>
        </p15:guide>
        <p15:guide id="20" pos="4626" userDrawn="1">
          <p15:clr>
            <a:srgbClr val="FBAE40"/>
          </p15:clr>
        </p15:guide>
        <p15:guide id="21" pos="8617" userDrawn="1">
          <p15:clr>
            <a:srgbClr val="FBAE40"/>
          </p15:clr>
        </p15:guide>
        <p15:guide id="25" orient="horz" pos="1292" userDrawn="1">
          <p15:clr>
            <a:srgbClr val="FBAE40"/>
          </p15:clr>
        </p15:guide>
        <p15:guide id="26" orient="horz" pos="1451" userDrawn="1">
          <p15:clr>
            <a:srgbClr val="FBAE40"/>
          </p15:clr>
        </p15:guide>
        <p15:guide id="27" pos="7801" userDrawn="1">
          <p15:clr>
            <a:srgbClr val="FBAE40"/>
          </p15:clr>
        </p15:guide>
        <p15:guide id="28" pos="11793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блока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6C39977A-07E6-43B8-A72A-A0A2DD8856F2}"/>
              </a:ext>
            </a:extLst>
          </p:cNvPr>
          <p:cNvSpPr/>
          <p:nvPr userDrawn="1"/>
        </p:nvSpPr>
        <p:spPr>
          <a:xfrm>
            <a:off x="611188" y="640525"/>
            <a:ext cx="6011862" cy="9860725"/>
          </a:xfrm>
          <a:prstGeom prst="roundRect">
            <a:avLst>
              <a:gd name="adj" fmla="val 804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724B0A02-5030-1F59-1E9F-B3ECF5EEC6C4}"/>
              </a:ext>
            </a:extLst>
          </p:cNvPr>
          <p:cNvSpPr/>
          <p:nvPr userDrawn="1"/>
        </p:nvSpPr>
        <p:spPr>
          <a:xfrm>
            <a:off x="13175044" y="640525"/>
            <a:ext cx="6011862" cy="9860725"/>
          </a:xfrm>
          <a:prstGeom prst="roundRect">
            <a:avLst>
              <a:gd name="adj" fmla="val 804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38318C59-4947-0607-A781-8F3FE4425B02}"/>
              </a:ext>
            </a:extLst>
          </p:cNvPr>
          <p:cNvSpPr/>
          <p:nvPr userDrawn="1"/>
        </p:nvSpPr>
        <p:spPr>
          <a:xfrm>
            <a:off x="6883972" y="5688013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E8BB0852-CEED-0638-E743-DF3662938FCB}"/>
              </a:ext>
            </a:extLst>
          </p:cNvPr>
          <p:cNvSpPr/>
          <p:nvPr userDrawn="1"/>
        </p:nvSpPr>
        <p:spPr>
          <a:xfrm>
            <a:off x="6883972" y="640525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3C0C4565-1E05-6201-E79F-D254FD84EB3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86792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 userDrawn="1">
          <p15:clr>
            <a:srgbClr val="FBAE40"/>
          </p15:clr>
        </p15:guide>
        <p15:guide id="2" pos="1383" userDrawn="1">
          <p15:clr>
            <a:srgbClr val="FBAE40"/>
          </p15:clr>
        </p15:guide>
        <p15:guide id="3" pos="2199" userDrawn="1">
          <p15:clr>
            <a:srgbClr val="FBAE40"/>
          </p15:clr>
        </p15:guide>
        <p15:guide id="4" pos="2358" userDrawn="1">
          <p15:clr>
            <a:srgbClr val="FBAE40"/>
          </p15:clr>
        </p15:guide>
        <p15:guide id="5" pos="3197" userDrawn="1">
          <p15:clr>
            <a:srgbClr val="FBAE40"/>
          </p15:clr>
        </p15:guide>
        <p15:guide id="6" pos="3333" userDrawn="1">
          <p15:clr>
            <a:srgbClr val="FBAE40"/>
          </p15:clr>
        </p15:guide>
        <p15:guide id="7" pos="4172" userDrawn="1">
          <p15:clr>
            <a:srgbClr val="FBAE40"/>
          </p15:clr>
        </p15:guide>
        <p15:guide id="8" pos="4331" userDrawn="1">
          <p15:clr>
            <a:srgbClr val="FBAE40"/>
          </p15:clr>
        </p15:guide>
        <p15:guide id="9" pos="5170" userDrawn="1">
          <p15:clr>
            <a:srgbClr val="FBAE40"/>
          </p15:clr>
        </p15:guide>
        <p15:guide id="10" pos="5329" userDrawn="1">
          <p15:clr>
            <a:srgbClr val="FBAE40"/>
          </p15:clr>
        </p15:guide>
        <p15:guide id="11" pos="6168" userDrawn="1">
          <p15:clr>
            <a:srgbClr val="FBAE40"/>
          </p15:clr>
        </p15:guide>
        <p15:guide id="12" pos="6327" userDrawn="1">
          <p15:clr>
            <a:srgbClr val="FBAE40"/>
          </p15:clr>
        </p15:guide>
        <p15:guide id="13" pos="7143" userDrawn="1">
          <p15:clr>
            <a:srgbClr val="FBAE40"/>
          </p15:clr>
        </p15:guide>
        <p15:guide id="14" pos="7302" userDrawn="1">
          <p15:clr>
            <a:srgbClr val="FBAE40"/>
          </p15:clr>
        </p15:guide>
        <p15:guide id="15" pos="8118" userDrawn="1">
          <p15:clr>
            <a:srgbClr val="FBAE40"/>
          </p15:clr>
        </p15:guide>
        <p15:guide id="16" pos="8277" userDrawn="1">
          <p15:clr>
            <a:srgbClr val="FBAE40"/>
          </p15:clr>
        </p15:guide>
        <p15:guide id="17" pos="9116" userDrawn="1">
          <p15:clr>
            <a:srgbClr val="FBAE40"/>
          </p15:clr>
        </p15:guide>
        <p15:guide id="18" pos="9275" userDrawn="1">
          <p15:clr>
            <a:srgbClr val="FBAE40"/>
          </p15:clr>
        </p15:guide>
        <p15:guide id="19" pos="10092" userDrawn="1">
          <p15:clr>
            <a:srgbClr val="FBAE40"/>
          </p15:clr>
        </p15:guide>
        <p15:guide id="20" pos="10250" userDrawn="1">
          <p15:clr>
            <a:srgbClr val="FBAE40"/>
          </p15:clr>
        </p15:guide>
        <p15:guide id="21" pos="11089" userDrawn="1">
          <p15:clr>
            <a:srgbClr val="FBAE40"/>
          </p15:clr>
        </p15:guide>
        <p15:guide id="22" pos="11248" userDrawn="1">
          <p15:clr>
            <a:srgbClr val="FBAE40"/>
          </p15:clr>
        </p15:guide>
        <p15:guide id="23" orient="horz" pos="771" userDrawn="1">
          <p15:clr>
            <a:srgbClr val="FBAE40"/>
          </p15:clr>
        </p15:guide>
        <p15:guide id="24" orient="horz" pos="930" userDrawn="1">
          <p15:clr>
            <a:srgbClr val="FBAE40"/>
          </p15:clr>
        </p15:guide>
        <p15:guide id="25" orient="horz" pos="1292" userDrawn="1">
          <p15:clr>
            <a:srgbClr val="FBAE40"/>
          </p15:clr>
        </p15:guide>
        <p15:guide id="26" orient="horz" pos="1451" userDrawn="1">
          <p15:clr>
            <a:srgbClr val="FBAE40"/>
          </p15:clr>
        </p15:guide>
        <p15:guide id="27" orient="horz" pos="1837" userDrawn="1">
          <p15:clr>
            <a:srgbClr val="FBAE40"/>
          </p15:clr>
        </p15:guide>
        <p15:guide id="28" orient="horz" pos="1995" userDrawn="1">
          <p15:clr>
            <a:srgbClr val="FBAE40"/>
          </p15:clr>
        </p15:guide>
        <p15:guide id="29" orient="horz" pos="2358" userDrawn="1">
          <p15:clr>
            <a:srgbClr val="FBAE40"/>
          </p15:clr>
        </p15:guide>
        <p15:guide id="30" orient="horz" pos="2517" userDrawn="1">
          <p15:clr>
            <a:srgbClr val="FBAE40"/>
          </p15:clr>
        </p15:guide>
        <p15:guide id="31" orient="horz" pos="2903" userDrawn="1">
          <p15:clr>
            <a:srgbClr val="FBAE40"/>
          </p15:clr>
        </p15:guide>
        <p15:guide id="32" orient="horz" pos="3061" userDrawn="1">
          <p15:clr>
            <a:srgbClr val="FBAE40"/>
          </p15:clr>
        </p15:guide>
        <p15:guide id="33" orient="horz" pos="3424" userDrawn="1">
          <p15:clr>
            <a:srgbClr val="FBAE40"/>
          </p15:clr>
        </p15:guide>
        <p15:guide id="34" orient="horz" pos="3583" userDrawn="1">
          <p15:clr>
            <a:srgbClr val="FBAE40"/>
          </p15:clr>
        </p15:guide>
        <p15:guide id="37" orient="horz" pos="3969" userDrawn="1">
          <p15:clr>
            <a:srgbClr val="FBAE40"/>
          </p15:clr>
        </p15:guide>
        <p15:guide id="38" orient="horz" pos="4127" userDrawn="1">
          <p15:clr>
            <a:srgbClr val="FBAE40"/>
          </p15:clr>
        </p15:guide>
        <p15:guide id="39" orient="horz" pos="4513" userDrawn="1">
          <p15:clr>
            <a:srgbClr val="FBAE40"/>
          </p15:clr>
        </p15:guide>
        <p15:guide id="40" orient="horz" pos="4672" userDrawn="1">
          <p15:clr>
            <a:srgbClr val="FBAE40"/>
          </p15:clr>
        </p15:guide>
        <p15:guide id="41" orient="horz" pos="5035" userDrawn="1">
          <p15:clr>
            <a:srgbClr val="FBAE40"/>
          </p15:clr>
        </p15:guide>
        <p15:guide id="42" orient="horz" pos="5193" userDrawn="1">
          <p15:clr>
            <a:srgbClr val="FBAE40"/>
          </p15:clr>
        </p15:guide>
        <p15:guide id="43" orient="horz" pos="5579" userDrawn="1">
          <p15:clr>
            <a:srgbClr val="FBAE40"/>
          </p15:clr>
        </p15:guide>
        <p15:guide id="44" orient="horz" pos="5738" userDrawn="1">
          <p15:clr>
            <a:srgbClr val="FBAE40"/>
          </p15:clr>
        </p15:guide>
        <p15:guide id="45" orient="horz" pos="6100" userDrawn="1">
          <p15:clr>
            <a:srgbClr val="FBAE40"/>
          </p15:clr>
        </p15:guide>
        <p15:guide id="46" orient="horz" pos="6259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блоков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C920BB3-B504-FDE4-54A6-D08E9D591175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6C39977A-07E6-43B8-A72A-A0A2DD8856F2}"/>
              </a:ext>
            </a:extLst>
          </p:cNvPr>
          <p:cNvSpPr/>
          <p:nvPr userDrawn="1"/>
        </p:nvSpPr>
        <p:spPr>
          <a:xfrm>
            <a:off x="611188" y="656291"/>
            <a:ext cx="6011862" cy="9860725"/>
          </a:xfrm>
          <a:prstGeom prst="roundRect">
            <a:avLst>
              <a:gd name="adj" fmla="val 8047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38318C59-4947-0607-A781-8F3FE4425B02}"/>
              </a:ext>
            </a:extLst>
          </p:cNvPr>
          <p:cNvSpPr/>
          <p:nvPr userDrawn="1"/>
        </p:nvSpPr>
        <p:spPr>
          <a:xfrm>
            <a:off x="6883972" y="5703779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E8BB0852-CEED-0638-E743-DF3662938FCB}"/>
              </a:ext>
            </a:extLst>
          </p:cNvPr>
          <p:cNvSpPr/>
          <p:nvPr userDrawn="1"/>
        </p:nvSpPr>
        <p:spPr>
          <a:xfrm>
            <a:off x="6883972" y="656291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35DBF272-939B-8648-6910-34827077F523}"/>
              </a:ext>
            </a:extLst>
          </p:cNvPr>
          <p:cNvSpPr/>
          <p:nvPr userDrawn="1"/>
        </p:nvSpPr>
        <p:spPr>
          <a:xfrm>
            <a:off x="13159266" y="5703779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7D1BFEE7-0825-0753-4E97-E04E80E683BC}"/>
              </a:ext>
            </a:extLst>
          </p:cNvPr>
          <p:cNvSpPr/>
          <p:nvPr userDrawn="1"/>
        </p:nvSpPr>
        <p:spPr>
          <a:xfrm>
            <a:off x="13159266" y="656291"/>
            <a:ext cx="6011862" cy="4820412"/>
          </a:xfrm>
          <a:prstGeom prst="roundRect">
            <a:avLst>
              <a:gd name="adj" fmla="val 11461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EFCF328E-7C7E-A450-687D-7BFE75569B0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3464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7" pos="4172" userDrawn="1">
          <p15:clr>
            <a:srgbClr val="FBAE40"/>
          </p15:clr>
        </p15:guide>
        <p15:guide id="8" pos="4331" userDrawn="1">
          <p15:clr>
            <a:srgbClr val="FBAE40"/>
          </p15:clr>
        </p15:guide>
        <p15:guide id="15" pos="8118" userDrawn="1">
          <p15:clr>
            <a:srgbClr val="FBAE40"/>
          </p15:clr>
        </p15:guide>
        <p15:guide id="16" pos="8277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полнители с вырезами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4B7E380-391F-1CF9-5DFB-38E976C7F07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sp>
        <p:nvSpPr>
          <p:cNvPr id="3" name="Рисунок 9">
            <a:extLst>
              <a:ext uri="{FF2B5EF4-FFF2-40B4-BE49-F238E27FC236}">
                <a16:creationId xmlns:a16="http://schemas.microsoft.com/office/drawing/2014/main" id="{E3195EB8-BAA6-98A2-ED4A-761390F89227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4887" y="2319228"/>
            <a:ext cx="6043869" cy="4716000"/>
          </a:xfrm>
          <a:custGeom>
            <a:avLst/>
            <a:gdLst>
              <a:gd name="connsiteX0" fmla="*/ 517372 w 6003911"/>
              <a:gd name="connsiteY0" fmla="*/ 0 h 4684821"/>
              <a:gd name="connsiteX1" fmla="*/ 5486529 w 6003911"/>
              <a:gd name="connsiteY1" fmla="*/ 0 h 4684821"/>
              <a:gd name="connsiteX2" fmla="*/ 6003911 w 6003911"/>
              <a:gd name="connsiteY2" fmla="*/ 518264 h 4684821"/>
              <a:gd name="connsiteX3" fmla="*/ 6003911 w 6003911"/>
              <a:gd name="connsiteY3" fmla="*/ 2687333 h 4684821"/>
              <a:gd name="connsiteX4" fmla="*/ 5486539 w 6003911"/>
              <a:gd name="connsiteY4" fmla="*/ 3205597 h 4684821"/>
              <a:gd name="connsiteX5" fmla="*/ 5307456 w 6003911"/>
              <a:gd name="connsiteY5" fmla="*/ 3205597 h 4684821"/>
              <a:gd name="connsiteX6" fmla="*/ 4526949 w 6003911"/>
              <a:gd name="connsiteY6" fmla="*/ 3987450 h 4684821"/>
              <a:gd name="connsiteX7" fmla="*/ 4526949 w 6003911"/>
              <a:gd name="connsiteY7" fmla="*/ 4166842 h 4684821"/>
              <a:gd name="connsiteX8" fmla="*/ 4113844 w 6003911"/>
              <a:gd name="connsiteY8" fmla="*/ 4674577 h 4684821"/>
              <a:gd name="connsiteX9" fmla="*/ 4012398 w 6003911"/>
              <a:gd name="connsiteY9" fmla="*/ 4684821 h 4684821"/>
              <a:gd name="connsiteX10" fmla="*/ 514550 w 6003911"/>
              <a:gd name="connsiteY10" fmla="*/ 4684821 h 4684821"/>
              <a:gd name="connsiteX11" fmla="*/ 413103 w 6003911"/>
              <a:gd name="connsiteY11" fmla="*/ 4674577 h 4684821"/>
              <a:gd name="connsiteX12" fmla="*/ 0 w 6003911"/>
              <a:gd name="connsiteY12" fmla="*/ 4166842 h 4684821"/>
              <a:gd name="connsiteX13" fmla="*/ 0 w 6003911"/>
              <a:gd name="connsiteY13" fmla="*/ 518264 h 4684821"/>
              <a:gd name="connsiteX14" fmla="*/ 517372 w 6003911"/>
              <a:gd name="connsiteY14" fmla="*/ 0 h 468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03911" h="4684821">
                <a:moveTo>
                  <a:pt x="517372" y="0"/>
                </a:moveTo>
                <a:lnTo>
                  <a:pt x="5486529" y="0"/>
                </a:lnTo>
                <a:cubicBezTo>
                  <a:pt x="5772273" y="0"/>
                  <a:pt x="6003911" y="232035"/>
                  <a:pt x="6003911" y="518264"/>
                </a:cubicBezTo>
                <a:lnTo>
                  <a:pt x="6003911" y="2687333"/>
                </a:lnTo>
                <a:cubicBezTo>
                  <a:pt x="6003911" y="2973560"/>
                  <a:pt x="5772273" y="3205597"/>
                  <a:pt x="5486539" y="3205597"/>
                </a:cubicBezTo>
                <a:lnTo>
                  <a:pt x="5307456" y="3205597"/>
                </a:lnTo>
                <a:cubicBezTo>
                  <a:pt x="4876392" y="3205597"/>
                  <a:pt x="4526949" y="3555643"/>
                  <a:pt x="4526949" y="3987450"/>
                </a:cubicBezTo>
                <a:lnTo>
                  <a:pt x="4526949" y="4166842"/>
                </a:lnTo>
                <a:cubicBezTo>
                  <a:pt x="4526949" y="4417291"/>
                  <a:pt x="4349601" y="4626250"/>
                  <a:pt x="4113844" y="4674577"/>
                </a:cubicBezTo>
                <a:lnTo>
                  <a:pt x="4012398" y="4684821"/>
                </a:lnTo>
                <a:lnTo>
                  <a:pt x="514550" y="4684821"/>
                </a:lnTo>
                <a:lnTo>
                  <a:pt x="413103" y="4674577"/>
                </a:lnTo>
                <a:cubicBezTo>
                  <a:pt x="177346" y="4626250"/>
                  <a:pt x="0" y="4417291"/>
                  <a:pt x="0" y="4166842"/>
                </a:cubicBezTo>
                <a:lnTo>
                  <a:pt x="0" y="518264"/>
                </a:lnTo>
                <a:cubicBezTo>
                  <a:pt x="0" y="232035"/>
                  <a:pt x="231635" y="0"/>
                  <a:pt x="517372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lIns="360000" tIns="360000" rIns="360000" bIns="360000">
            <a:noAutofit/>
          </a:bodyPr>
          <a:lstStyle/>
          <a:p>
            <a:r>
              <a:rPr lang="ru-RU" dirty="0"/>
              <a:t>Вставка изображения</a:t>
            </a:r>
          </a:p>
        </p:txBody>
      </p:sp>
      <p:sp>
        <p:nvSpPr>
          <p:cNvPr id="4" name="Рисунок 10">
            <a:extLst>
              <a:ext uri="{FF2B5EF4-FFF2-40B4-BE49-F238E27FC236}">
                <a16:creationId xmlns:a16="http://schemas.microsoft.com/office/drawing/2014/main" id="{1736C7D4-7D97-6FF3-B2A9-90EFA450F879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6875010" y="2319228"/>
            <a:ext cx="6043869" cy="4716000"/>
          </a:xfrm>
          <a:custGeom>
            <a:avLst/>
            <a:gdLst>
              <a:gd name="connsiteX0" fmla="*/ 517372 w 6003911"/>
              <a:gd name="connsiteY0" fmla="*/ 0 h 4684821"/>
              <a:gd name="connsiteX1" fmla="*/ 5486529 w 6003911"/>
              <a:gd name="connsiteY1" fmla="*/ 0 h 4684821"/>
              <a:gd name="connsiteX2" fmla="*/ 6003911 w 6003911"/>
              <a:gd name="connsiteY2" fmla="*/ 518264 h 4684821"/>
              <a:gd name="connsiteX3" fmla="*/ 6003911 w 6003911"/>
              <a:gd name="connsiteY3" fmla="*/ 2687333 h 4684821"/>
              <a:gd name="connsiteX4" fmla="*/ 5486539 w 6003911"/>
              <a:gd name="connsiteY4" fmla="*/ 3205597 h 4684821"/>
              <a:gd name="connsiteX5" fmla="*/ 5307456 w 6003911"/>
              <a:gd name="connsiteY5" fmla="*/ 3205597 h 4684821"/>
              <a:gd name="connsiteX6" fmla="*/ 4526949 w 6003911"/>
              <a:gd name="connsiteY6" fmla="*/ 3987450 h 4684821"/>
              <a:gd name="connsiteX7" fmla="*/ 4526949 w 6003911"/>
              <a:gd name="connsiteY7" fmla="*/ 4166842 h 4684821"/>
              <a:gd name="connsiteX8" fmla="*/ 4113844 w 6003911"/>
              <a:gd name="connsiteY8" fmla="*/ 4674577 h 4684821"/>
              <a:gd name="connsiteX9" fmla="*/ 4012398 w 6003911"/>
              <a:gd name="connsiteY9" fmla="*/ 4684821 h 4684821"/>
              <a:gd name="connsiteX10" fmla="*/ 514550 w 6003911"/>
              <a:gd name="connsiteY10" fmla="*/ 4684821 h 4684821"/>
              <a:gd name="connsiteX11" fmla="*/ 413103 w 6003911"/>
              <a:gd name="connsiteY11" fmla="*/ 4674577 h 4684821"/>
              <a:gd name="connsiteX12" fmla="*/ 0 w 6003911"/>
              <a:gd name="connsiteY12" fmla="*/ 4166842 h 4684821"/>
              <a:gd name="connsiteX13" fmla="*/ 0 w 6003911"/>
              <a:gd name="connsiteY13" fmla="*/ 518264 h 4684821"/>
              <a:gd name="connsiteX14" fmla="*/ 517372 w 6003911"/>
              <a:gd name="connsiteY14" fmla="*/ 0 h 468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03911" h="4684821">
                <a:moveTo>
                  <a:pt x="517372" y="0"/>
                </a:moveTo>
                <a:lnTo>
                  <a:pt x="5486529" y="0"/>
                </a:lnTo>
                <a:cubicBezTo>
                  <a:pt x="5772273" y="0"/>
                  <a:pt x="6003911" y="232035"/>
                  <a:pt x="6003911" y="518264"/>
                </a:cubicBezTo>
                <a:lnTo>
                  <a:pt x="6003911" y="2687333"/>
                </a:lnTo>
                <a:cubicBezTo>
                  <a:pt x="6003911" y="2973560"/>
                  <a:pt x="5772273" y="3205597"/>
                  <a:pt x="5486539" y="3205597"/>
                </a:cubicBezTo>
                <a:lnTo>
                  <a:pt x="5307456" y="3205597"/>
                </a:lnTo>
                <a:cubicBezTo>
                  <a:pt x="4876392" y="3205597"/>
                  <a:pt x="4526949" y="3555643"/>
                  <a:pt x="4526949" y="3987450"/>
                </a:cubicBezTo>
                <a:lnTo>
                  <a:pt x="4526949" y="4166842"/>
                </a:lnTo>
                <a:cubicBezTo>
                  <a:pt x="4526949" y="4417291"/>
                  <a:pt x="4349601" y="4626250"/>
                  <a:pt x="4113844" y="4674577"/>
                </a:cubicBezTo>
                <a:lnTo>
                  <a:pt x="4012398" y="4684821"/>
                </a:lnTo>
                <a:lnTo>
                  <a:pt x="514550" y="4684821"/>
                </a:lnTo>
                <a:lnTo>
                  <a:pt x="413103" y="4674577"/>
                </a:lnTo>
                <a:cubicBezTo>
                  <a:pt x="177346" y="4626250"/>
                  <a:pt x="0" y="4417291"/>
                  <a:pt x="0" y="4166842"/>
                </a:cubicBezTo>
                <a:lnTo>
                  <a:pt x="0" y="518264"/>
                </a:lnTo>
                <a:cubicBezTo>
                  <a:pt x="0" y="232035"/>
                  <a:pt x="231635" y="0"/>
                  <a:pt x="517372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lIns="360000" tIns="360000" rIns="360000" bIns="360000">
            <a:noAutofit/>
          </a:bodyPr>
          <a:lstStyle/>
          <a:p>
            <a:r>
              <a:rPr lang="ru-RU" dirty="0"/>
              <a:t>Вставка изображения</a:t>
            </a:r>
          </a:p>
        </p:txBody>
      </p:sp>
      <p:sp>
        <p:nvSpPr>
          <p:cNvPr id="5" name="Рисунок 11">
            <a:extLst>
              <a:ext uri="{FF2B5EF4-FFF2-40B4-BE49-F238E27FC236}">
                <a16:creationId xmlns:a16="http://schemas.microsoft.com/office/drawing/2014/main" id="{82A0538B-EBA4-07B0-F30A-251A02B76DDF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3135133" y="2319228"/>
            <a:ext cx="6043869" cy="4716000"/>
          </a:xfrm>
          <a:custGeom>
            <a:avLst/>
            <a:gdLst>
              <a:gd name="connsiteX0" fmla="*/ 517372 w 6003911"/>
              <a:gd name="connsiteY0" fmla="*/ 0 h 4684821"/>
              <a:gd name="connsiteX1" fmla="*/ 5486529 w 6003911"/>
              <a:gd name="connsiteY1" fmla="*/ 0 h 4684821"/>
              <a:gd name="connsiteX2" fmla="*/ 6003911 w 6003911"/>
              <a:gd name="connsiteY2" fmla="*/ 518264 h 4684821"/>
              <a:gd name="connsiteX3" fmla="*/ 6003911 w 6003911"/>
              <a:gd name="connsiteY3" fmla="*/ 2687333 h 4684821"/>
              <a:gd name="connsiteX4" fmla="*/ 5486539 w 6003911"/>
              <a:gd name="connsiteY4" fmla="*/ 3205597 h 4684821"/>
              <a:gd name="connsiteX5" fmla="*/ 5307456 w 6003911"/>
              <a:gd name="connsiteY5" fmla="*/ 3205597 h 4684821"/>
              <a:gd name="connsiteX6" fmla="*/ 4526949 w 6003911"/>
              <a:gd name="connsiteY6" fmla="*/ 3987450 h 4684821"/>
              <a:gd name="connsiteX7" fmla="*/ 4526949 w 6003911"/>
              <a:gd name="connsiteY7" fmla="*/ 4166842 h 4684821"/>
              <a:gd name="connsiteX8" fmla="*/ 4113844 w 6003911"/>
              <a:gd name="connsiteY8" fmla="*/ 4674577 h 4684821"/>
              <a:gd name="connsiteX9" fmla="*/ 4012398 w 6003911"/>
              <a:gd name="connsiteY9" fmla="*/ 4684821 h 4684821"/>
              <a:gd name="connsiteX10" fmla="*/ 514550 w 6003911"/>
              <a:gd name="connsiteY10" fmla="*/ 4684821 h 4684821"/>
              <a:gd name="connsiteX11" fmla="*/ 413103 w 6003911"/>
              <a:gd name="connsiteY11" fmla="*/ 4674577 h 4684821"/>
              <a:gd name="connsiteX12" fmla="*/ 0 w 6003911"/>
              <a:gd name="connsiteY12" fmla="*/ 4166842 h 4684821"/>
              <a:gd name="connsiteX13" fmla="*/ 0 w 6003911"/>
              <a:gd name="connsiteY13" fmla="*/ 518264 h 4684821"/>
              <a:gd name="connsiteX14" fmla="*/ 517372 w 6003911"/>
              <a:gd name="connsiteY14" fmla="*/ 0 h 468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03911" h="4684821">
                <a:moveTo>
                  <a:pt x="517372" y="0"/>
                </a:moveTo>
                <a:lnTo>
                  <a:pt x="5486529" y="0"/>
                </a:lnTo>
                <a:cubicBezTo>
                  <a:pt x="5772273" y="0"/>
                  <a:pt x="6003911" y="232035"/>
                  <a:pt x="6003911" y="518264"/>
                </a:cubicBezTo>
                <a:lnTo>
                  <a:pt x="6003911" y="2687333"/>
                </a:lnTo>
                <a:cubicBezTo>
                  <a:pt x="6003911" y="2973560"/>
                  <a:pt x="5772273" y="3205597"/>
                  <a:pt x="5486539" y="3205597"/>
                </a:cubicBezTo>
                <a:lnTo>
                  <a:pt x="5307456" y="3205597"/>
                </a:lnTo>
                <a:cubicBezTo>
                  <a:pt x="4876392" y="3205597"/>
                  <a:pt x="4526949" y="3555643"/>
                  <a:pt x="4526949" y="3987450"/>
                </a:cubicBezTo>
                <a:lnTo>
                  <a:pt x="4526949" y="4166842"/>
                </a:lnTo>
                <a:cubicBezTo>
                  <a:pt x="4526949" y="4417291"/>
                  <a:pt x="4349601" y="4626250"/>
                  <a:pt x="4113844" y="4674577"/>
                </a:cubicBezTo>
                <a:lnTo>
                  <a:pt x="4012398" y="4684821"/>
                </a:lnTo>
                <a:lnTo>
                  <a:pt x="514550" y="4684821"/>
                </a:lnTo>
                <a:lnTo>
                  <a:pt x="413103" y="4674577"/>
                </a:lnTo>
                <a:cubicBezTo>
                  <a:pt x="177346" y="4626250"/>
                  <a:pt x="0" y="4417291"/>
                  <a:pt x="0" y="4166842"/>
                </a:cubicBezTo>
                <a:lnTo>
                  <a:pt x="0" y="518264"/>
                </a:lnTo>
                <a:cubicBezTo>
                  <a:pt x="0" y="232035"/>
                  <a:pt x="231635" y="0"/>
                  <a:pt x="517372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lIns="360000" tIns="360000" rIns="360000" bIns="360000">
            <a:noAutofit/>
          </a:bodyPr>
          <a:lstStyle/>
          <a:p>
            <a:r>
              <a:rPr lang="ru-RU" dirty="0"/>
              <a:t>Вставка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8274360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лашки с вырезами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3">
            <a:extLst>
              <a:ext uri="{FF2B5EF4-FFF2-40B4-BE49-F238E27FC236}">
                <a16:creationId xmlns:a16="http://schemas.microsoft.com/office/drawing/2014/main" id="{01515A73-04C3-20AC-0CFB-39D743234689}"/>
              </a:ext>
            </a:extLst>
          </p:cNvPr>
          <p:cNvSpPr/>
          <p:nvPr/>
        </p:nvSpPr>
        <p:spPr>
          <a:xfrm>
            <a:off x="615403" y="6551613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Рисунок 3">
            <a:extLst>
              <a:ext uri="{FF2B5EF4-FFF2-40B4-BE49-F238E27FC236}">
                <a16:creationId xmlns:a16="http://schemas.microsoft.com/office/drawing/2014/main" id="{DE8C40DE-1372-D837-6A2D-7DED59BAD1C0}"/>
              </a:ext>
            </a:extLst>
          </p:cNvPr>
          <p:cNvSpPr/>
          <p:nvPr userDrawn="1"/>
        </p:nvSpPr>
        <p:spPr>
          <a:xfrm>
            <a:off x="6890697" y="6551613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3" name="Рисунок 3">
            <a:extLst>
              <a:ext uri="{FF2B5EF4-FFF2-40B4-BE49-F238E27FC236}">
                <a16:creationId xmlns:a16="http://schemas.microsoft.com/office/drawing/2014/main" id="{AC10503E-8046-7476-D9B2-778878EE1D11}"/>
              </a:ext>
            </a:extLst>
          </p:cNvPr>
          <p:cNvSpPr/>
          <p:nvPr userDrawn="1"/>
        </p:nvSpPr>
        <p:spPr>
          <a:xfrm>
            <a:off x="13165992" y="6551613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4" name="Рисунок 3">
            <a:extLst>
              <a:ext uri="{FF2B5EF4-FFF2-40B4-BE49-F238E27FC236}">
                <a16:creationId xmlns:a16="http://schemas.microsoft.com/office/drawing/2014/main" id="{BE82D4E0-C7D9-F4C5-5F35-AEA5153AC6D4}"/>
              </a:ext>
            </a:extLst>
          </p:cNvPr>
          <p:cNvSpPr/>
          <p:nvPr userDrawn="1"/>
        </p:nvSpPr>
        <p:spPr>
          <a:xfrm>
            <a:off x="615403" y="2303032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Рисунок 3">
            <a:extLst>
              <a:ext uri="{FF2B5EF4-FFF2-40B4-BE49-F238E27FC236}">
                <a16:creationId xmlns:a16="http://schemas.microsoft.com/office/drawing/2014/main" id="{FABD9EAD-22E6-5B1C-D342-6F9320852561}"/>
              </a:ext>
            </a:extLst>
          </p:cNvPr>
          <p:cNvSpPr/>
          <p:nvPr userDrawn="1"/>
        </p:nvSpPr>
        <p:spPr>
          <a:xfrm>
            <a:off x="6890697" y="2303032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6" name="Рисунок 3">
            <a:extLst>
              <a:ext uri="{FF2B5EF4-FFF2-40B4-BE49-F238E27FC236}">
                <a16:creationId xmlns:a16="http://schemas.microsoft.com/office/drawing/2014/main" id="{F2FF0358-5E97-8E4F-7D36-C076A812679C}"/>
              </a:ext>
            </a:extLst>
          </p:cNvPr>
          <p:cNvSpPr/>
          <p:nvPr userDrawn="1"/>
        </p:nvSpPr>
        <p:spPr>
          <a:xfrm>
            <a:off x="13165992" y="2303032"/>
            <a:ext cx="6002468" cy="3975899"/>
          </a:xfrm>
          <a:custGeom>
            <a:avLst/>
            <a:gdLst>
              <a:gd name="connsiteX0" fmla="*/ 6002469 w 6002468"/>
              <a:gd name="connsiteY0" fmla="*/ 618016 h 3975899"/>
              <a:gd name="connsiteX1" fmla="*/ 5383738 w 6002468"/>
              <a:gd name="connsiteY1" fmla="*/ 0 h 3975899"/>
              <a:gd name="connsiteX2" fmla="*/ 625837 w 6002468"/>
              <a:gd name="connsiteY2" fmla="*/ 0 h 3975899"/>
              <a:gd name="connsiteX3" fmla="*/ 7108 w 6002468"/>
              <a:gd name="connsiteY3" fmla="*/ 616415 h 3975899"/>
              <a:gd name="connsiteX4" fmla="*/ 2 w 6002468"/>
              <a:gd name="connsiteY4" fmla="*/ 3356288 h 3975899"/>
              <a:gd name="connsiteX5" fmla="*/ 618731 w 6002468"/>
              <a:gd name="connsiteY5" fmla="*/ 3975900 h 3975899"/>
              <a:gd name="connsiteX6" fmla="*/ 4216080 w 6002468"/>
              <a:gd name="connsiteY6" fmla="*/ 3975900 h 3975899"/>
              <a:gd name="connsiteX7" fmla="*/ 4814186 w 6002468"/>
              <a:gd name="connsiteY7" fmla="*/ 3376497 h 3975899"/>
              <a:gd name="connsiteX8" fmla="*/ 5408322 w 6002468"/>
              <a:gd name="connsiteY8" fmla="*/ 2781070 h 3975899"/>
              <a:gd name="connsiteX9" fmla="*/ 6002469 w 6002468"/>
              <a:gd name="connsiteY9" fmla="*/ 2187610 h 3975899"/>
              <a:gd name="connsiteX10" fmla="*/ 6002469 w 6002468"/>
              <a:gd name="connsiteY10" fmla="*/ 618016 h 3975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2468" h="3975899">
                <a:moveTo>
                  <a:pt x="6002469" y="618016"/>
                </a:moveTo>
                <a:cubicBezTo>
                  <a:pt x="6002469" y="276695"/>
                  <a:pt x="5725453" y="0"/>
                  <a:pt x="5383738" y="0"/>
                </a:cubicBezTo>
                <a:lnTo>
                  <a:pt x="625837" y="0"/>
                </a:lnTo>
                <a:cubicBezTo>
                  <a:pt x="284747" y="0"/>
                  <a:pt x="7992" y="275720"/>
                  <a:pt x="7108" y="616415"/>
                </a:cubicBezTo>
                <a:lnTo>
                  <a:pt x="2" y="3356288"/>
                </a:lnTo>
                <a:cubicBezTo>
                  <a:pt x="-885" y="3698226"/>
                  <a:pt x="276389" y="3975900"/>
                  <a:pt x="618731" y="3975900"/>
                </a:cubicBezTo>
                <a:lnTo>
                  <a:pt x="4216080" y="3975900"/>
                </a:lnTo>
                <a:cubicBezTo>
                  <a:pt x="4546400" y="3975900"/>
                  <a:pt x="4814186" y="3706445"/>
                  <a:pt x="4814186" y="3376497"/>
                </a:cubicBezTo>
                <a:cubicBezTo>
                  <a:pt x="4814186" y="3048743"/>
                  <a:pt x="5080189" y="2781070"/>
                  <a:pt x="5408322" y="2781070"/>
                </a:cubicBezTo>
                <a:cubicBezTo>
                  <a:pt x="5736456" y="2781070"/>
                  <a:pt x="6002469" y="2515375"/>
                  <a:pt x="6002469" y="2187610"/>
                </a:cubicBezTo>
                <a:lnTo>
                  <a:pt x="6002469" y="618016"/>
                </a:lnTo>
                <a:close/>
              </a:path>
            </a:pathLst>
          </a:custGeom>
          <a:gradFill>
            <a:gsLst>
              <a:gs pos="0">
                <a:srgbClr val="E0E1E3"/>
              </a:gs>
              <a:gs pos="79500">
                <a:srgbClr val="F3F3F5"/>
              </a:gs>
            </a:gsLst>
            <a:lin ang="3243474" scaled="1"/>
          </a:gradFill>
          <a:ln w="1030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65072F3F-D2F4-1908-44C7-286006E2D67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32244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лашки с вырезами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155B62F-4A6E-2A82-8A84-5903ADA9D2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591" y="646767"/>
            <a:ext cx="4462572" cy="4820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351C10-78BB-5B20-4FF5-0DB0E767EC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43715" y="646767"/>
            <a:ext cx="4462572" cy="482068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2FB24B-11AB-60BA-2CC4-A9008381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5591" y="5707498"/>
            <a:ext cx="4462572" cy="48206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E0D87DE-52A9-9D4F-8F6F-A0E7DE0FD1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43715" y="5707498"/>
            <a:ext cx="4462572" cy="482068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6BD939-3B26-76D5-C800-C54CAF8335E2}"/>
              </a:ext>
            </a:extLst>
          </p:cNvPr>
          <p:cNvSpPr/>
          <p:nvPr userDrawn="1"/>
        </p:nvSpPr>
        <p:spPr>
          <a:xfrm>
            <a:off x="611188" y="640525"/>
            <a:ext cx="9142522" cy="9860725"/>
          </a:xfrm>
          <a:prstGeom prst="roundRect">
            <a:avLst>
              <a:gd name="adj" fmla="val 5633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BF3750D-2DFD-F99F-B82A-E3DC5B9FF4B2}"/>
              </a:ext>
            </a:extLst>
          </p:cNvPr>
          <p:cNvSpPr/>
          <p:nvPr userDrawn="1"/>
        </p:nvSpPr>
        <p:spPr>
          <a:xfrm>
            <a:off x="13574110" y="4501547"/>
            <a:ext cx="934053" cy="934053"/>
          </a:xfrm>
          <a:prstGeom prst="ellipse">
            <a:avLst/>
          </a:prstGeom>
          <a:solidFill>
            <a:srgbClr val="EBEBED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2D75B98-C8BD-7E80-EB35-404F3A4E5085}"/>
              </a:ext>
            </a:extLst>
          </p:cNvPr>
          <p:cNvSpPr/>
          <p:nvPr userDrawn="1"/>
        </p:nvSpPr>
        <p:spPr>
          <a:xfrm>
            <a:off x="18249627" y="4501547"/>
            <a:ext cx="934053" cy="934053"/>
          </a:xfrm>
          <a:prstGeom prst="ellipse">
            <a:avLst/>
          </a:prstGeom>
          <a:solidFill>
            <a:srgbClr val="EBEBED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0B3A63ED-36B1-28D9-148F-2B61F8224B1E}"/>
              </a:ext>
            </a:extLst>
          </p:cNvPr>
          <p:cNvSpPr/>
          <p:nvPr userDrawn="1"/>
        </p:nvSpPr>
        <p:spPr>
          <a:xfrm>
            <a:off x="13574110" y="9573879"/>
            <a:ext cx="934053" cy="934053"/>
          </a:xfrm>
          <a:prstGeom prst="ellipse">
            <a:avLst/>
          </a:prstGeom>
          <a:solidFill>
            <a:srgbClr val="EBEBED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4454C450-F9B0-9EAD-A161-CF618C3A67C7}"/>
              </a:ext>
            </a:extLst>
          </p:cNvPr>
          <p:cNvSpPr/>
          <p:nvPr userDrawn="1"/>
        </p:nvSpPr>
        <p:spPr>
          <a:xfrm>
            <a:off x="18249627" y="9573879"/>
            <a:ext cx="934053" cy="934053"/>
          </a:xfrm>
          <a:prstGeom prst="ellipse">
            <a:avLst/>
          </a:prstGeom>
          <a:solidFill>
            <a:srgbClr val="EBEBED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7A71D0B2-1F51-ED6A-EEA2-C16B0516D51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10469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8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F788B8D0-382E-E7BB-6C27-EDE5B651FA43}"/>
              </a:ext>
            </a:extLst>
          </p:cNvPr>
          <p:cNvSpPr/>
          <p:nvPr userDrawn="1"/>
        </p:nvSpPr>
        <p:spPr>
          <a:xfrm>
            <a:off x="611188" y="647700"/>
            <a:ext cx="12276137" cy="9864725"/>
          </a:xfrm>
          <a:prstGeom prst="roundRect">
            <a:avLst>
              <a:gd name="adj" fmla="val 5188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7" name="Рисунок 5">
            <a:extLst>
              <a:ext uri="{FF2B5EF4-FFF2-40B4-BE49-F238E27FC236}">
                <a16:creationId xmlns:a16="http://schemas.microsoft.com/office/drawing/2014/main" id="{51327A71-84B7-1359-8F86-115743DA08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139738" y="647700"/>
            <a:ext cx="6045749" cy="9864725"/>
          </a:xfrm>
          <a:prstGeom prst="roundRect">
            <a:avLst>
              <a:gd name="adj" fmla="val 8098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Вставка фото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C0DE2629-D95C-9B5E-358F-8830DFFE445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683133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Фон бел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672E4C-CAB7-A8D4-4A86-F09B20091E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" y="647699"/>
            <a:ext cx="18576925" cy="9864725"/>
          </a:xfrm>
          <a:prstGeom prst="roundRect">
            <a:avLst>
              <a:gd name="adj" fmla="val 5359"/>
            </a:avLst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A026F5-3463-46CB-C32B-8C568AC3F5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512104" y="1510158"/>
            <a:ext cx="488228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11700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плашкой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E015856-6BC4-C5EC-CB3A-06EBEC83D472}"/>
              </a:ext>
            </a:extLst>
          </p:cNvPr>
          <p:cNvSpPr/>
          <p:nvPr userDrawn="1"/>
        </p:nvSpPr>
        <p:spPr>
          <a:xfrm>
            <a:off x="6875463" y="647700"/>
            <a:ext cx="12312650" cy="9864725"/>
          </a:xfrm>
          <a:prstGeom prst="roundRect">
            <a:avLst>
              <a:gd name="adj" fmla="val 480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6B8FA21-1B1A-82CB-1A7A-F9546CFE2B0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68573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8" pos="4331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плашкой 1-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E015856-6BC4-C5EC-CB3A-06EBEC83D472}"/>
              </a:ext>
            </a:extLst>
          </p:cNvPr>
          <p:cNvSpPr/>
          <p:nvPr userDrawn="1"/>
        </p:nvSpPr>
        <p:spPr>
          <a:xfrm>
            <a:off x="6875463" y="647700"/>
            <a:ext cx="12312650" cy="9864725"/>
          </a:xfrm>
          <a:prstGeom prst="roundRect">
            <a:avLst>
              <a:gd name="adj" fmla="val 480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34FDF84B-CB41-5EF0-F88A-D7CF884F398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104881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8" pos="4331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плашкой 2 гор.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4D4F7591-5947-6E56-E200-33ABEB45DD29}"/>
              </a:ext>
            </a:extLst>
          </p:cNvPr>
          <p:cNvSpPr/>
          <p:nvPr userDrawn="1"/>
        </p:nvSpPr>
        <p:spPr>
          <a:xfrm>
            <a:off x="611188" y="3167064"/>
            <a:ext cx="18576925" cy="7345362"/>
          </a:xfrm>
          <a:prstGeom prst="roundRect">
            <a:avLst>
              <a:gd name="adj" fmla="val 6545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B21BF264-2042-8751-55B8-6A943A597BF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556266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9" orient="horz" pos="1995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2 плашками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82686D7D-2C5B-7C59-DE64-DB7826C86F4C}"/>
              </a:ext>
            </a:extLst>
          </p:cNvPr>
          <p:cNvSpPr/>
          <p:nvPr userDrawn="1"/>
        </p:nvSpPr>
        <p:spPr>
          <a:xfrm>
            <a:off x="611189" y="3167064"/>
            <a:ext cx="9180512" cy="7345362"/>
          </a:xfrm>
          <a:prstGeom prst="roundRect">
            <a:avLst>
              <a:gd name="adj" fmla="val 725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315A0197-1B36-BE20-0422-B841D0AD33C5}"/>
              </a:ext>
            </a:extLst>
          </p:cNvPr>
          <p:cNvSpPr/>
          <p:nvPr userDrawn="1"/>
        </p:nvSpPr>
        <p:spPr>
          <a:xfrm>
            <a:off x="10048487" y="3167064"/>
            <a:ext cx="9139624" cy="7345362"/>
          </a:xfrm>
          <a:prstGeom prst="roundRect">
            <a:avLst>
              <a:gd name="adj" fmla="val 7015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B95B8A47-6906-C321-F1DA-DDFA8F61348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378739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9" orient="horz" pos="1995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7CB543-CBDA-C4F6-DBB7-0AA62B3B813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6024128-7667-9EE3-6AEF-FBE898BBBA29}"/>
              </a:ext>
            </a:extLst>
          </p:cNvPr>
          <p:cNvSpPr/>
          <p:nvPr userDrawn="1"/>
        </p:nvSpPr>
        <p:spPr>
          <a:xfrm>
            <a:off x="6893719" y="647700"/>
            <a:ext cx="12294394" cy="9864725"/>
          </a:xfrm>
          <a:prstGeom prst="roundRect">
            <a:avLst>
              <a:gd name="adj" fmla="val 502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Рисунок 6">
            <a:extLst>
              <a:ext uri="{FF2B5EF4-FFF2-40B4-BE49-F238E27FC236}">
                <a16:creationId xmlns:a16="http://schemas.microsoft.com/office/drawing/2014/main" id="{32AD7565-3801-157D-ECCD-DA0A097572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1188" y="647700"/>
            <a:ext cx="6011862" cy="9864725"/>
          </a:xfrm>
          <a:prstGeom prst="roundRect">
            <a:avLst>
              <a:gd name="adj" fmla="val 8632"/>
            </a:avLst>
          </a:prstGeom>
          <a:solidFill>
            <a:schemeClr val="accent6"/>
          </a:solidFill>
        </p:spPr>
        <p:txBody>
          <a:bodyPr lIns="360000" tIns="360000" rIns="360000" bIns="360000"/>
          <a:lstStyle/>
          <a:p>
            <a:r>
              <a:rPr lang="ru-RU" dirty="0"/>
              <a:t>Вставка изображения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ABE91270-A577-7641-7D97-783384AE761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83910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106D8025-2673-9F76-9704-0B62B7C9F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1188" y="2319229"/>
            <a:ext cx="18576925" cy="4845159"/>
          </a:xfrm>
          <a:prstGeom prst="roundRect">
            <a:avLst>
              <a:gd name="adj" fmla="val 10175"/>
            </a:avLst>
          </a:prstGeom>
          <a:solidFill>
            <a:srgbClr val="E0E1E3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AF92288A-DC95-1FF4-2FAE-18ED70B58E7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69839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6" orient="horz" pos="1451" userDrawn="1">
          <p15:clr>
            <a:srgbClr val="FBAE40"/>
          </p15:clr>
        </p15:guide>
        <p15:guide id="39" orient="horz" pos="4513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83B3D84-087D-DD69-B9CD-1EA2D2D05C00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16" name="Рисунок 5">
            <a:extLst>
              <a:ext uri="{FF2B5EF4-FFF2-40B4-BE49-F238E27FC236}">
                <a16:creationId xmlns:a16="http://schemas.microsoft.com/office/drawing/2014/main" id="{680A0F9C-C6DA-ED07-DC42-9B1392F55F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459788" y="647700"/>
            <a:ext cx="10725699" cy="9864725"/>
          </a:xfrm>
          <a:prstGeom prst="roundRect">
            <a:avLst>
              <a:gd name="adj" fmla="val 5480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Вставка фото</a:t>
            </a: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74D0E89C-6459-1FB5-B952-0CABBE20CC35}"/>
              </a:ext>
            </a:extLst>
          </p:cNvPr>
          <p:cNvSpPr/>
          <p:nvPr userDrawn="1"/>
        </p:nvSpPr>
        <p:spPr>
          <a:xfrm>
            <a:off x="613813" y="652653"/>
            <a:ext cx="7593562" cy="9859772"/>
          </a:xfrm>
          <a:prstGeom prst="roundRect">
            <a:avLst>
              <a:gd name="adj" fmla="val 6440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607F535-4D9C-9FF1-6E61-33990DF795A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088783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1161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4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83B3D84-087D-DD69-B9CD-1EA2D2D05C00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3" name="Рисунок 6">
            <a:extLst>
              <a:ext uri="{FF2B5EF4-FFF2-40B4-BE49-F238E27FC236}">
                <a16:creationId xmlns:a16="http://schemas.microsoft.com/office/drawing/2014/main" id="{62235652-E410-14E7-3325-0B78EE2EEA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1188" y="647700"/>
            <a:ext cx="7596187" cy="6516688"/>
          </a:xfrm>
          <a:prstGeom prst="roundRect">
            <a:avLst>
              <a:gd name="adj" fmla="val 7958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Вставка фото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C19E53CE-B623-6004-1366-6FDE2EE962AF}"/>
              </a:ext>
            </a:extLst>
          </p:cNvPr>
          <p:cNvSpPr/>
          <p:nvPr userDrawn="1"/>
        </p:nvSpPr>
        <p:spPr>
          <a:xfrm>
            <a:off x="611188" y="7416800"/>
            <a:ext cx="7596187" cy="3095625"/>
          </a:xfrm>
          <a:prstGeom prst="roundRect">
            <a:avLst>
              <a:gd name="adj" fmla="val 17176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26B087EB-98BE-198C-78E9-848208EC6FF9}"/>
              </a:ext>
            </a:extLst>
          </p:cNvPr>
          <p:cNvSpPr/>
          <p:nvPr userDrawn="1"/>
        </p:nvSpPr>
        <p:spPr>
          <a:xfrm>
            <a:off x="8459788" y="647700"/>
            <a:ext cx="10725698" cy="9864725"/>
          </a:xfrm>
          <a:prstGeom prst="roundRect">
            <a:avLst>
              <a:gd name="adj" fmla="val 471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77F653-BC93-87AF-C5F1-E10AE7B9EBE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95448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702" userDrawn="1">
          <p15:clr>
            <a:srgbClr val="FBAE40"/>
          </p15:clr>
        </p15:guide>
        <p15:guide id="2" pos="11611">
          <p15:clr>
            <a:srgbClr val="FBAE40"/>
          </p15:clr>
        </p15:guide>
        <p15:guide id="45" pos="5737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5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3">
            <a:extLst>
              <a:ext uri="{FF2B5EF4-FFF2-40B4-BE49-F238E27FC236}">
                <a16:creationId xmlns:a16="http://schemas.microsoft.com/office/drawing/2014/main" id="{FFD35A26-9840-8880-8120-6C5FC4EAA5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9799300" cy="11160125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В</a:t>
            </a:r>
            <a:r>
              <a:rPr lang="ru-RU" dirty="0"/>
              <a:t>ставка фото</a:t>
            </a:r>
          </a:p>
        </p:txBody>
      </p:sp>
    </p:spTree>
    <p:extLst>
      <p:ext uri="{BB962C8B-B14F-4D97-AF65-F5344CB8AC3E}">
        <p14:creationId xmlns:p14="http://schemas.microsoft.com/office/powerpoint/2010/main" val="8869638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7747A12-741B-469C-5C9A-E220CF293408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соседними углами 5">
            <a:extLst>
              <a:ext uri="{FF2B5EF4-FFF2-40B4-BE49-F238E27FC236}">
                <a16:creationId xmlns:a16="http://schemas.microsoft.com/office/drawing/2014/main" id="{6EA451E5-B806-965E-CA18-E6A3960CF92E}"/>
              </a:ext>
            </a:extLst>
          </p:cNvPr>
          <p:cNvSpPr/>
          <p:nvPr userDrawn="1"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3ADA0302-5FE9-1BED-171B-04229C17B6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79860" y="647700"/>
            <a:ext cx="10619440" cy="9864725"/>
          </a:xfrm>
          <a:custGeom>
            <a:avLst/>
            <a:gdLst>
              <a:gd name="connsiteX0" fmla="*/ 729735 w 10619440"/>
              <a:gd name="connsiteY0" fmla="*/ 0 h 9864725"/>
              <a:gd name="connsiteX1" fmla="*/ 10619440 w 10619440"/>
              <a:gd name="connsiteY1" fmla="*/ 0 h 9864725"/>
              <a:gd name="connsiteX2" fmla="*/ 10619440 w 10619440"/>
              <a:gd name="connsiteY2" fmla="*/ 9864725 h 9864725"/>
              <a:gd name="connsiteX3" fmla="*/ 729793 w 10619440"/>
              <a:gd name="connsiteY3" fmla="*/ 9864725 h 9864725"/>
              <a:gd name="connsiteX4" fmla="*/ 0 w 10619440"/>
              <a:gd name="connsiteY4" fmla="*/ 9134932 h 9864725"/>
              <a:gd name="connsiteX5" fmla="*/ 0 w 10619440"/>
              <a:gd name="connsiteY5" fmla="*/ 729790 h 9864725"/>
              <a:gd name="connsiteX6" fmla="*/ 655176 w 10619440"/>
              <a:gd name="connsiteY6" fmla="*/ 3765 h 986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9440" h="9864725">
                <a:moveTo>
                  <a:pt x="729735" y="0"/>
                </a:moveTo>
                <a:lnTo>
                  <a:pt x="10619440" y="0"/>
                </a:lnTo>
                <a:lnTo>
                  <a:pt x="10619440" y="9864725"/>
                </a:lnTo>
                <a:lnTo>
                  <a:pt x="729793" y="9864725"/>
                </a:lnTo>
                <a:cubicBezTo>
                  <a:pt x="326739" y="9864725"/>
                  <a:pt x="0" y="9537986"/>
                  <a:pt x="0" y="9134932"/>
                </a:cubicBezTo>
                <a:lnTo>
                  <a:pt x="0" y="729790"/>
                </a:lnTo>
                <a:cubicBezTo>
                  <a:pt x="0" y="351927"/>
                  <a:pt x="287173" y="41138"/>
                  <a:pt x="655176" y="3765"/>
                </a:cubicBezTo>
                <a:close/>
              </a:path>
            </a:pathLst>
          </a:custGeom>
          <a:solidFill>
            <a:srgbClr val="E0E1E3"/>
          </a:solidFill>
        </p:spPr>
        <p:txBody>
          <a:bodyPr wrap="square" lIns="720000" tIns="720000" rIns="720000" bIns="720000">
            <a:noAutofit/>
          </a:bodyPr>
          <a:lstStyle/>
          <a:p>
            <a:r>
              <a:rPr lang="ru-RU" dirty="0"/>
              <a:t>Вставка рисунка</a:t>
            </a:r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D9A7F4F8-E18D-8C2D-13F5-8B907C90988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343565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orient="horz" pos="86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542BA4A3-BD66-B6CA-B053-0172A84AC9E4}"/>
              </a:ext>
            </a:extLst>
          </p:cNvPr>
          <p:cNvSpPr/>
          <p:nvPr userDrawn="1"/>
        </p:nvSpPr>
        <p:spPr>
          <a:xfrm>
            <a:off x="611188" y="647700"/>
            <a:ext cx="18576925" cy="9864725"/>
          </a:xfrm>
          <a:prstGeom prst="roundRect">
            <a:avLst>
              <a:gd name="adj" fmla="val 6279"/>
            </a:avLst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0A2CC7E-79E9-1D27-8BF6-02F29FE324F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46144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pos="11611" userDrawn="1">
          <p15:clr>
            <a:srgbClr val="FBAE40"/>
          </p15:clr>
        </p15:guide>
        <p15:guide id="23" orient="horz" pos="861" userDrawn="1">
          <p15:clr>
            <a:srgbClr val="FBAE40"/>
          </p15:clr>
        </p15:guide>
        <p15:guide id="44" orient="horz" pos="6169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заполнителем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7747A12-741B-469C-5C9A-E220CF293408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соседними углами 5">
            <a:extLst>
              <a:ext uri="{FF2B5EF4-FFF2-40B4-BE49-F238E27FC236}">
                <a16:creationId xmlns:a16="http://schemas.microsoft.com/office/drawing/2014/main" id="{6EA451E5-B806-965E-CA18-E6A3960CF92E}"/>
              </a:ext>
            </a:extLst>
          </p:cNvPr>
          <p:cNvSpPr/>
          <p:nvPr userDrawn="1"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3ADA0302-5FE9-1BED-171B-04229C17B6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79860" y="647700"/>
            <a:ext cx="10619440" cy="9864725"/>
          </a:xfrm>
          <a:custGeom>
            <a:avLst/>
            <a:gdLst>
              <a:gd name="connsiteX0" fmla="*/ 729735 w 10619440"/>
              <a:gd name="connsiteY0" fmla="*/ 0 h 9864725"/>
              <a:gd name="connsiteX1" fmla="*/ 10619440 w 10619440"/>
              <a:gd name="connsiteY1" fmla="*/ 0 h 9864725"/>
              <a:gd name="connsiteX2" fmla="*/ 10619440 w 10619440"/>
              <a:gd name="connsiteY2" fmla="*/ 9864725 h 9864725"/>
              <a:gd name="connsiteX3" fmla="*/ 729793 w 10619440"/>
              <a:gd name="connsiteY3" fmla="*/ 9864725 h 9864725"/>
              <a:gd name="connsiteX4" fmla="*/ 0 w 10619440"/>
              <a:gd name="connsiteY4" fmla="*/ 9134932 h 9864725"/>
              <a:gd name="connsiteX5" fmla="*/ 0 w 10619440"/>
              <a:gd name="connsiteY5" fmla="*/ 729790 h 9864725"/>
              <a:gd name="connsiteX6" fmla="*/ 655176 w 10619440"/>
              <a:gd name="connsiteY6" fmla="*/ 3765 h 986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9440" h="9864725">
                <a:moveTo>
                  <a:pt x="729735" y="0"/>
                </a:moveTo>
                <a:lnTo>
                  <a:pt x="10619440" y="0"/>
                </a:lnTo>
                <a:lnTo>
                  <a:pt x="10619440" y="9864725"/>
                </a:lnTo>
                <a:lnTo>
                  <a:pt x="729793" y="9864725"/>
                </a:lnTo>
                <a:cubicBezTo>
                  <a:pt x="326739" y="9864725"/>
                  <a:pt x="0" y="9537986"/>
                  <a:pt x="0" y="9134932"/>
                </a:cubicBezTo>
                <a:lnTo>
                  <a:pt x="0" y="729790"/>
                </a:lnTo>
                <a:cubicBezTo>
                  <a:pt x="0" y="351927"/>
                  <a:pt x="287173" y="41138"/>
                  <a:pt x="655176" y="3765"/>
                </a:cubicBezTo>
                <a:close/>
              </a:path>
            </a:pathLst>
          </a:custGeom>
          <a:solidFill>
            <a:srgbClr val="E0E1E3"/>
          </a:solidFill>
        </p:spPr>
        <p:txBody>
          <a:bodyPr wrap="square" lIns="720000" tIns="720000" rIns="720000" bIns="720000">
            <a:noAutofit/>
          </a:bodyPr>
          <a:lstStyle/>
          <a:p>
            <a:r>
              <a:rPr lang="ru-RU" dirty="0"/>
              <a:t>Вставка рисунка</a:t>
            </a:r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ED9E6514-D933-3D88-7470-D1A71ECFE68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70256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orient="horz" pos="86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0F6A44-6D52-9D3E-2A26-DB5B259C8297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8E16FF1-D8C9-C6A6-FB23-C2DD2F17A42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039EF7-3882-0E9C-AFAD-E20B7A9915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187" y="649315"/>
            <a:ext cx="18576926" cy="5669402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3D92F80B-7763-FFB4-8108-2DD84DF15E9E}"/>
              </a:ext>
            </a:extLst>
          </p:cNvPr>
          <p:cNvSpPr/>
          <p:nvPr userDrawn="1"/>
        </p:nvSpPr>
        <p:spPr>
          <a:xfrm>
            <a:off x="17856200" y="4994959"/>
            <a:ext cx="1305829" cy="1305829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0B31DE9-5784-7298-35DE-978A73AA8E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6" t="991" r="25901" b="52185"/>
          <a:stretch/>
        </p:blipFill>
        <p:spPr>
          <a:xfrm>
            <a:off x="1734207" y="788276"/>
            <a:ext cx="6105501" cy="5530442"/>
          </a:xfrm>
          <a:prstGeom prst="rect">
            <a:avLst/>
          </a:prstGeom>
        </p:spPr>
      </p:pic>
      <p:sp>
        <p:nvSpPr>
          <p:cNvPr id="7" name="Рисунок 9">
            <a:extLst>
              <a:ext uri="{FF2B5EF4-FFF2-40B4-BE49-F238E27FC236}">
                <a16:creationId xmlns:a16="http://schemas.microsoft.com/office/drawing/2014/main" id="{6DC7B007-BCEB-A8EE-3955-44D7A795AA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76546" y="1463849"/>
            <a:ext cx="4816626" cy="4854868"/>
          </a:xfrm>
          <a:prstGeom prst="round2SameRect">
            <a:avLst>
              <a:gd name="adj1" fmla="val 12358"/>
              <a:gd name="adj2" fmla="val 0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</p:spTree>
    <p:extLst>
      <p:ext uri="{BB962C8B-B14F-4D97-AF65-F5344CB8AC3E}">
        <p14:creationId xmlns:p14="http://schemas.microsoft.com/office/powerpoint/2010/main" val="12307122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ы 2 телефо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7747A12-741B-469C-5C9A-E220CF293408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соседними углами 5">
            <a:extLst>
              <a:ext uri="{FF2B5EF4-FFF2-40B4-BE49-F238E27FC236}">
                <a16:creationId xmlns:a16="http://schemas.microsoft.com/office/drawing/2014/main" id="{6EA451E5-B806-965E-CA18-E6A3960CF92E}"/>
              </a:ext>
            </a:extLst>
          </p:cNvPr>
          <p:cNvSpPr/>
          <p:nvPr userDrawn="1"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C96C95-6880-552E-2357-AF21F0C044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0"/>
          <a:stretch/>
        </p:blipFill>
        <p:spPr>
          <a:xfrm>
            <a:off x="7625566" y="647700"/>
            <a:ext cx="12173734" cy="9864725"/>
          </a:xfrm>
          <a:prstGeom prst="rect">
            <a:avLst/>
          </a:prstGeom>
        </p:spPr>
      </p:pic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36D21AD7-C980-501C-8847-4ECE1B81CF7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229474A-8418-716B-A394-26489696A3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1" r="24372"/>
          <a:stretch/>
        </p:blipFill>
        <p:spPr>
          <a:xfrm>
            <a:off x="9482666" y="1278090"/>
            <a:ext cx="4148667" cy="7772400"/>
          </a:xfrm>
          <a:prstGeom prst="rect">
            <a:avLst/>
          </a:prstGeom>
        </p:spPr>
      </p:pic>
      <p:sp>
        <p:nvSpPr>
          <p:cNvPr id="10" name="Рисунок 11">
            <a:extLst>
              <a:ext uri="{FF2B5EF4-FFF2-40B4-BE49-F238E27FC236}">
                <a16:creationId xmlns:a16="http://schemas.microsoft.com/office/drawing/2014/main" id="{5872CA6D-8A41-16EF-9ECC-7687F535DB9F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9968061" y="1786057"/>
            <a:ext cx="3202072" cy="6933600"/>
          </a:xfrm>
          <a:prstGeom prst="roundRect">
            <a:avLst>
              <a:gd name="adj" fmla="val 13728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E0E27B-5CC8-E81D-C0F2-D6FC2D200E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1" r="24372"/>
          <a:stretch/>
        </p:blipFill>
        <p:spPr>
          <a:xfrm>
            <a:off x="13767795" y="2102843"/>
            <a:ext cx="4148667" cy="7772400"/>
          </a:xfrm>
          <a:prstGeom prst="rect">
            <a:avLst/>
          </a:prstGeom>
        </p:spPr>
      </p:pic>
      <p:sp>
        <p:nvSpPr>
          <p:cNvPr id="14" name="Рисунок 11">
            <a:extLst>
              <a:ext uri="{FF2B5EF4-FFF2-40B4-BE49-F238E27FC236}">
                <a16:creationId xmlns:a16="http://schemas.microsoft.com/office/drawing/2014/main" id="{25E734BD-FAC6-7C6A-5B96-B0F58B7D97F2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14253190" y="2610810"/>
            <a:ext cx="3202072" cy="6933600"/>
          </a:xfrm>
          <a:prstGeom prst="roundRect">
            <a:avLst>
              <a:gd name="adj" fmla="val 13728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</p:spTree>
    <p:extLst>
      <p:ext uri="{BB962C8B-B14F-4D97-AF65-F5344CB8AC3E}">
        <p14:creationId xmlns:p14="http://schemas.microsoft.com/office/powerpoint/2010/main" val="319929641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orient="horz" pos="861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ы 3 телефо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7747A12-741B-469C-5C9A-E220CF293408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соседними углами 5">
            <a:extLst>
              <a:ext uri="{FF2B5EF4-FFF2-40B4-BE49-F238E27FC236}">
                <a16:creationId xmlns:a16="http://schemas.microsoft.com/office/drawing/2014/main" id="{6EA451E5-B806-965E-CA18-E6A3960CF92E}"/>
              </a:ext>
            </a:extLst>
          </p:cNvPr>
          <p:cNvSpPr/>
          <p:nvPr userDrawn="1"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32F788-C624-91CB-9B61-9FAFDFE130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0"/>
          <a:stretch/>
        </p:blipFill>
        <p:spPr>
          <a:xfrm>
            <a:off x="7625566" y="647700"/>
            <a:ext cx="12173734" cy="9864725"/>
          </a:xfrm>
          <a:prstGeom prst="rect">
            <a:avLst/>
          </a:prstGeom>
        </p:spPr>
      </p:pic>
      <p:sp>
        <p:nvSpPr>
          <p:cNvPr id="12" name="Номер слайда">
            <a:extLst>
              <a:ext uri="{FF2B5EF4-FFF2-40B4-BE49-F238E27FC236}">
                <a16:creationId xmlns:a16="http://schemas.microsoft.com/office/drawing/2014/main" id="{24EE492A-A357-CE32-4F39-EB2A36D58CA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9301CE3-A836-0C68-C3EA-2F118FFE7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1" r="24372"/>
          <a:stretch/>
        </p:blipFill>
        <p:spPr>
          <a:xfrm>
            <a:off x="8158673" y="1605295"/>
            <a:ext cx="3803814" cy="7126328"/>
          </a:xfrm>
          <a:prstGeom prst="rect">
            <a:avLst/>
          </a:prstGeom>
        </p:spPr>
      </p:pic>
      <p:sp>
        <p:nvSpPr>
          <p:cNvPr id="14" name="Рисунок 11">
            <a:extLst>
              <a:ext uri="{FF2B5EF4-FFF2-40B4-BE49-F238E27FC236}">
                <a16:creationId xmlns:a16="http://schemas.microsoft.com/office/drawing/2014/main" id="{0ADE1831-1450-D354-46F5-AA683EC48859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604652" y="2072149"/>
            <a:ext cx="2935903" cy="6357252"/>
          </a:xfrm>
          <a:prstGeom prst="roundRect">
            <a:avLst>
              <a:gd name="adj" fmla="val 12761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E3B5030-9D2E-4FE1-FF22-FAD925ABD6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1" r="24372"/>
          <a:stretch/>
        </p:blipFill>
        <p:spPr>
          <a:xfrm>
            <a:off x="11816273" y="2428502"/>
            <a:ext cx="3803814" cy="7126328"/>
          </a:xfrm>
          <a:prstGeom prst="rect">
            <a:avLst/>
          </a:prstGeom>
        </p:spPr>
      </p:pic>
      <p:sp>
        <p:nvSpPr>
          <p:cNvPr id="16" name="Рисунок 11">
            <a:extLst>
              <a:ext uri="{FF2B5EF4-FFF2-40B4-BE49-F238E27FC236}">
                <a16:creationId xmlns:a16="http://schemas.microsoft.com/office/drawing/2014/main" id="{EA5A9140-9E8D-8148-AB53-F26185AC3692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12262252" y="2895356"/>
            <a:ext cx="2935903" cy="6357252"/>
          </a:xfrm>
          <a:prstGeom prst="roundRect">
            <a:avLst>
              <a:gd name="adj" fmla="val 12761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972F9-6CF6-777E-E229-ACB07B2F67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1" r="24372"/>
          <a:stretch/>
        </p:blipFill>
        <p:spPr>
          <a:xfrm>
            <a:off x="15473873" y="1605295"/>
            <a:ext cx="3803814" cy="7126328"/>
          </a:xfrm>
          <a:prstGeom prst="rect">
            <a:avLst/>
          </a:prstGeom>
        </p:spPr>
      </p:pic>
      <p:sp>
        <p:nvSpPr>
          <p:cNvPr id="18" name="Рисунок 11">
            <a:extLst>
              <a:ext uri="{FF2B5EF4-FFF2-40B4-BE49-F238E27FC236}">
                <a16:creationId xmlns:a16="http://schemas.microsoft.com/office/drawing/2014/main" id="{CDF0FCD7-A51E-73CC-F5BC-501C31ED86A4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5919852" y="2072149"/>
            <a:ext cx="2935903" cy="6357252"/>
          </a:xfrm>
          <a:prstGeom prst="roundRect">
            <a:avLst>
              <a:gd name="adj" fmla="val 12567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</p:spTree>
    <p:extLst>
      <p:ext uri="{BB962C8B-B14F-4D97-AF65-F5344CB8AC3E}">
        <p14:creationId xmlns:p14="http://schemas.microsoft.com/office/powerpoint/2010/main" val="17739627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orient="horz" pos="861" userDrawn="1">
          <p15:clr>
            <a:srgbClr val="FBAE40"/>
          </p15:clr>
        </p15:guide>
        <p15:guide id="3" orient="horz" pos="6169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ы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4B7E380-391F-1CF9-5DFB-38E976C7F07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sp>
        <p:nvSpPr>
          <p:cNvPr id="3" name="Прямоугольник с двумя скругленными противолежащими углами 2">
            <a:extLst>
              <a:ext uri="{FF2B5EF4-FFF2-40B4-BE49-F238E27FC236}">
                <a16:creationId xmlns:a16="http://schemas.microsoft.com/office/drawing/2014/main" id="{16ECE12F-E94E-5DF9-C802-07CB291461A7}"/>
              </a:ext>
            </a:extLst>
          </p:cNvPr>
          <p:cNvSpPr/>
          <p:nvPr userDrawn="1"/>
        </p:nvSpPr>
        <p:spPr>
          <a:xfrm>
            <a:off x="611188" y="3167063"/>
            <a:ext cx="6011862" cy="7345362"/>
          </a:xfrm>
          <a:prstGeom prst="round2DiagRect">
            <a:avLst>
              <a:gd name="adj1" fmla="val 11701"/>
              <a:gd name="adj2" fmla="val 0"/>
            </a:avLst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4" name="Прямоугольник с двумя скругленными противолежащими углами 3">
            <a:extLst>
              <a:ext uri="{FF2B5EF4-FFF2-40B4-BE49-F238E27FC236}">
                <a16:creationId xmlns:a16="http://schemas.microsoft.com/office/drawing/2014/main" id="{177F3DFA-214B-31F0-477D-973A9FB2B4D2}"/>
              </a:ext>
            </a:extLst>
          </p:cNvPr>
          <p:cNvSpPr/>
          <p:nvPr userDrawn="1"/>
        </p:nvSpPr>
        <p:spPr>
          <a:xfrm>
            <a:off x="611188" y="9109075"/>
            <a:ext cx="6011862" cy="140335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Прямоугольник с двумя скругленными противолежащими углами 4">
            <a:extLst>
              <a:ext uri="{FF2B5EF4-FFF2-40B4-BE49-F238E27FC236}">
                <a16:creationId xmlns:a16="http://schemas.microsoft.com/office/drawing/2014/main" id="{16E0473F-DC3B-EB5F-D6CB-70E3142AA8D0}"/>
              </a:ext>
            </a:extLst>
          </p:cNvPr>
          <p:cNvSpPr/>
          <p:nvPr userDrawn="1"/>
        </p:nvSpPr>
        <p:spPr>
          <a:xfrm>
            <a:off x="6881359" y="3167063"/>
            <a:ext cx="6011862" cy="7345362"/>
          </a:xfrm>
          <a:prstGeom prst="round2DiagRect">
            <a:avLst>
              <a:gd name="adj1" fmla="val 11701"/>
              <a:gd name="adj2" fmla="val 0"/>
            </a:avLst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6" name="Прямоугольник с двумя скругленными противолежащими углами 5">
            <a:extLst>
              <a:ext uri="{FF2B5EF4-FFF2-40B4-BE49-F238E27FC236}">
                <a16:creationId xmlns:a16="http://schemas.microsoft.com/office/drawing/2014/main" id="{E0A1433B-30EB-EFDC-0992-2C3BB276A930}"/>
              </a:ext>
            </a:extLst>
          </p:cNvPr>
          <p:cNvSpPr/>
          <p:nvPr userDrawn="1"/>
        </p:nvSpPr>
        <p:spPr>
          <a:xfrm>
            <a:off x="6881359" y="9109075"/>
            <a:ext cx="6011862" cy="140335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7" name="Прямоугольник с двумя скругленными противолежащими углами 6">
            <a:extLst>
              <a:ext uri="{FF2B5EF4-FFF2-40B4-BE49-F238E27FC236}">
                <a16:creationId xmlns:a16="http://schemas.microsoft.com/office/drawing/2014/main" id="{32F60909-E504-EC34-C0C7-D5EE3AE8BB78}"/>
              </a:ext>
            </a:extLst>
          </p:cNvPr>
          <p:cNvSpPr/>
          <p:nvPr userDrawn="1"/>
        </p:nvSpPr>
        <p:spPr>
          <a:xfrm>
            <a:off x="13170192" y="3167063"/>
            <a:ext cx="6011862" cy="7345362"/>
          </a:xfrm>
          <a:prstGeom prst="round2DiagRect">
            <a:avLst>
              <a:gd name="adj1" fmla="val 11701"/>
              <a:gd name="adj2" fmla="val 0"/>
            </a:avLst>
          </a:prstGeom>
          <a:solidFill>
            <a:schemeClr val="accent5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8" name="Прямоугольник с двумя скругленными противолежащими углами 7">
            <a:extLst>
              <a:ext uri="{FF2B5EF4-FFF2-40B4-BE49-F238E27FC236}">
                <a16:creationId xmlns:a16="http://schemas.microsoft.com/office/drawing/2014/main" id="{88323E56-13FA-8C59-3760-10F1E812EC2A}"/>
              </a:ext>
            </a:extLst>
          </p:cNvPr>
          <p:cNvSpPr/>
          <p:nvPr userDrawn="1"/>
        </p:nvSpPr>
        <p:spPr>
          <a:xfrm>
            <a:off x="13170192" y="9109075"/>
            <a:ext cx="6011862" cy="140335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BC41D6-7FF2-E141-BD24-D68D3A216E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8" t="991" r="25901" b="25234"/>
          <a:stretch/>
        </p:blipFill>
        <p:spPr>
          <a:xfrm>
            <a:off x="1884459" y="3785793"/>
            <a:ext cx="3626535" cy="5323282"/>
          </a:xfrm>
          <a:prstGeom prst="rect">
            <a:avLst/>
          </a:prstGeom>
        </p:spPr>
      </p:pic>
      <p:sp>
        <p:nvSpPr>
          <p:cNvPr id="10" name="Рисунок 9">
            <a:extLst>
              <a:ext uri="{FF2B5EF4-FFF2-40B4-BE49-F238E27FC236}">
                <a16:creationId xmlns:a16="http://schemas.microsoft.com/office/drawing/2014/main" id="{0445A317-693C-BA35-F9FD-0B38D53916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26273" y="4186595"/>
            <a:ext cx="2952000" cy="4922480"/>
          </a:xfrm>
          <a:prstGeom prst="round2SameRect">
            <a:avLst>
              <a:gd name="adj1" fmla="val 12358"/>
              <a:gd name="adj2" fmla="val 0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64F36A5-A931-90F9-DC15-681991E827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8" t="991" r="25901" b="25234"/>
          <a:stretch/>
        </p:blipFill>
        <p:spPr>
          <a:xfrm>
            <a:off x="8096075" y="3785793"/>
            <a:ext cx="3626535" cy="5323282"/>
          </a:xfrm>
          <a:prstGeom prst="rect">
            <a:avLst/>
          </a:prstGeom>
        </p:spPr>
      </p:pic>
      <p:sp>
        <p:nvSpPr>
          <p:cNvPr id="12" name="Рисунок 9">
            <a:extLst>
              <a:ext uri="{FF2B5EF4-FFF2-40B4-BE49-F238E27FC236}">
                <a16:creationId xmlns:a16="http://schemas.microsoft.com/office/drawing/2014/main" id="{53343718-A296-C12B-FA60-5A585FE120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437889" y="4186595"/>
            <a:ext cx="2952000" cy="4922480"/>
          </a:xfrm>
          <a:prstGeom prst="round2SameRect">
            <a:avLst>
              <a:gd name="adj1" fmla="val 12358"/>
              <a:gd name="adj2" fmla="val 0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6E59DDE-998C-8E98-753D-CF60D7FFD4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8" t="991" r="25901" b="25234"/>
          <a:stretch/>
        </p:blipFill>
        <p:spPr>
          <a:xfrm>
            <a:off x="14319838" y="3785793"/>
            <a:ext cx="3626535" cy="5323282"/>
          </a:xfrm>
          <a:prstGeom prst="rect">
            <a:avLst/>
          </a:prstGeom>
        </p:spPr>
      </p:pic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525E12E-69F5-046C-095E-1760440BDA8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4662391" y="4186595"/>
            <a:ext cx="2952000" cy="4922480"/>
          </a:xfrm>
          <a:prstGeom prst="round2SameRect">
            <a:avLst>
              <a:gd name="adj1" fmla="val 12358"/>
              <a:gd name="adj2" fmla="val 0"/>
            </a:avLst>
          </a:prstGeom>
          <a:solidFill>
            <a:schemeClr val="accent6"/>
          </a:solidFill>
        </p:spPr>
        <p:txBody>
          <a:bodyPr/>
          <a:lstStyle/>
          <a:p>
            <a:r>
              <a:rPr lang="ru-RU" dirty="0"/>
              <a:t>Скриншот</a:t>
            </a:r>
          </a:p>
        </p:txBody>
      </p:sp>
    </p:spTree>
    <p:extLst>
      <p:ext uri="{BB962C8B-B14F-4D97-AF65-F5344CB8AC3E}">
        <p14:creationId xmlns:p14="http://schemas.microsoft.com/office/powerpoint/2010/main" val="17838716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 компьюте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7747A12-741B-469C-5C9A-E220CF293408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6" name="Прямоугольник с двумя скругленными соседними углами 5">
            <a:extLst>
              <a:ext uri="{FF2B5EF4-FFF2-40B4-BE49-F238E27FC236}">
                <a16:creationId xmlns:a16="http://schemas.microsoft.com/office/drawing/2014/main" id="{6EA451E5-B806-965E-CA18-E6A3960CF92E}"/>
              </a:ext>
            </a:extLst>
          </p:cNvPr>
          <p:cNvSpPr/>
          <p:nvPr userDrawn="1"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E8E7FCFD-2482-CF80-8BD1-C2A7992B800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61ACC8-4C31-B459-99FB-BFA56C6301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0"/>
          <a:stretch/>
        </p:blipFill>
        <p:spPr>
          <a:xfrm>
            <a:off x="7625566" y="647700"/>
            <a:ext cx="12173734" cy="98647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CFD5FB0-9A81-3A7C-DAA4-91299088F6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1" t="3924" r="25227" b="13504"/>
          <a:stretch/>
        </p:blipFill>
        <p:spPr>
          <a:xfrm>
            <a:off x="8702566" y="647700"/>
            <a:ext cx="11096734" cy="9864725"/>
          </a:xfrm>
          <a:prstGeom prst="rect">
            <a:avLst/>
          </a:prstGeom>
        </p:spPr>
      </p:pic>
      <p:sp>
        <p:nvSpPr>
          <p:cNvPr id="9" name="Рисунок 18">
            <a:extLst>
              <a:ext uri="{FF2B5EF4-FFF2-40B4-BE49-F238E27FC236}">
                <a16:creationId xmlns:a16="http://schemas.microsoft.com/office/drawing/2014/main" id="{E85B5318-DE9B-9E64-A615-755452FB57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337800" y="1838560"/>
            <a:ext cx="9461500" cy="6446602"/>
          </a:xfrm>
          <a:custGeom>
            <a:avLst/>
            <a:gdLst>
              <a:gd name="connsiteX0" fmla="*/ 208174 w 9461500"/>
              <a:gd name="connsiteY0" fmla="*/ 0 h 6446602"/>
              <a:gd name="connsiteX1" fmla="*/ 9461500 w 9461500"/>
              <a:gd name="connsiteY1" fmla="*/ 0 h 6446602"/>
              <a:gd name="connsiteX2" fmla="*/ 9461500 w 9461500"/>
              <a:gd name="connsiteY2" fmla="*/ 6446602 h 6446602"/>
              <a:gd name="connsiteX3" fmla="*/ 0 w 9461500"/>
              <a:gd name="connsiteY3" fmla="*/ 6446602 h 6446602"/>
              <a:gd name="connsiteX4" fmla="*/ 0 w 9461500"/>
              <a:gd name="connsiteY4" fmla="*/ 208291 h 6446602"/>
              <a:gd name="connsiteX5" fmla="*/ 208174 w 9461500"/>
              <a:gd name="connsiteY5" fmla="*/ 0 h 6446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61500" h="6446602">
                <a:moveTo>
                  <a:pt x="208174" y="0"/>
                </a:moveTo>
                <a:lnTo>
                  <a:pt x="9461500" y="0"/>
                </a:lnTo>
                <a:lnTo>
                  <a:pt x="9461500" y="6446602"/>
                </a:lnTo>
                <a:lnTo>
                  <a:pt x="0" y="6446602"/>
                </a:lnTo>
                <a:lnTo>
                  <a:pt x="0" y="208291"/>
                </a:lnTo>
                <a:cubicBezTo>
                  <a:pt x="0" y="93255"/>
                  <a:pt x="93203" y="0"/>
                  <a:pt x="20817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401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orient="horz" pos="861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qr кодом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AE23A0-AACE-ADD6-0628-A911DAE569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" y="647699"/>
            <a:ext cx="18576925" cy="9864725"/>
          </a:xfrm>
          <a:prstGeom prst="roundRect">
            <a:avLst>
              <a:gd name="adj" fmla="val 5359"/>
            </a:avLst>
          </a:prstGeom>
        </p:spPr>
      </p:pic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645706C0-6A13-4923-6574-EDE169364610}"/>
              </a:ext>
            </a:extLst>
          </p:cNvPr>
          <p:cNvSpPr/>
          <p:nvPr userDrawn="1"/>
        </p:nvSpPr>
        <p:spPr>
          <a:xfrm>
            <a:off x="10557164" y="1842655"/>
            <a:ext cx="7495309" cy="7481454"/>
          </a:xfrm>
          <a:prstGeom prst="roundRect">
            <a:avLst>
              <a:gd name="adj" fmla="val 8148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5" name="Рисунок 7">
            <a:extLst>
              <a:ext uri="{FF2B5EF4-FFF2-40B4-BE49-F238E27FC236}">
                <a16:creationId xmlns:a16="http://schemas.microsoft.com/office/drawing/2014/main" id="{A53F8555-2432-3EC8-BA86-230CA1B7571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44143" y="2722707"/>
            <a:ext cx="5721350" cy="5721350"/>
          </a:xfrm>
          <a:prstGeom prst="rect">
            <a:avLst/>
          </a:prstGeom>
          <a:solidFill>
            <a:schemeClr val="accent5"/>
          </a:solidFill>
        </p:spPr>
        <p:txBody>
          <a:bodyPr lIns="360000" tIns="360000" rIns="360000" bIns="360000"/>
          <a:lstStyle/>
          <a:p>
            <a:r>
              <a:rPr lang="ru-RU" dirty="0"/>
              <a:t>Место для </a:t>
            </a:r>
            <a:r>
              <a:rPr lang="ru-RU" dirty="0" err="1"/>
              <a:t>Q</a:t>
            </a:r>
            <a:r>
              <a:rPr lang="en-US" dirty="0"/>
              <a:t>R</a:t>
            </a:r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273C4E4-0B4C-DD32-0DAE-EEF624FF0ED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2962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pos="11611" userDrawn="1">
          <p15:clr>
            <a:srgbClr val="FBAE40"/>
          </p15:clr>
        </p15:guide>
        <p15:guide id="23" orient="horz" pos="861" userDrawn="1">
          <p15:clr>
            <a:srgbClr val="FBAE40"/>
          </p15:clr>
        </p15:guide>
        <p15:guide id="44" orient="horz" pos="6169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рывающий слайд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AE23A0-AACE-ADD6-0628-A911DAE569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" y="647699"/>
            <a:ext cx="18576925" cy="9864725"/>
          </a:xfrm>
          <a:prstGeom prst="roundRect">
            <a:avLst>
              <a:gd name="adj" fmla="val 5359"/>
            </a:avLst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082EE5-20D3-124B-74C5-217943FCAD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79312" y="5134647"/>
            <a:ext cx="6040677" cy="89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366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>
          <p15:clr>
            <a:srgbClr val="FBAE40"/>
          </p15:clr>
        </p15:guide>
        <p15:guide id="2" pos="11611">
          <p15:clr>
            <a:srgbClr val="FBAE40"/>
          </p15:clr>
        </p15:guide>
        <p15:guide id="23" orient="horz" pos="861">
          <p15:clr>
            <a:srgbClr val="FBAE40"/>
          </p15:clr>
        </p15:guide>
        <p15:guide id="44" orient="horz" pos="6169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дизайнера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4EAF997-EEB9-CD3C-9DCF-DD39BB7B2E0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57444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>
          <p15:clr>
            <a:srgbClr val="FBAE40"/>
          </p15:clr>
        </p15:guide>
        <p15:guide id="2" pos="1383">
          <p15:clr>
            <a:srgbClr val="FBAE40"/>
          </p15:clr>
        </p15:guide>
        <p15:guide id="3" pos="2199">
          <p15:clr>
            <a:srgbClr val="FBAE40"/>
          </p15:clr>
        </p15:guide>
        <p15:guide id="4" pos="2358">
          <p15:clr>
            <a:srgbClr val="FBAE40"/>
          </p15:clr>
        </p15:guide>
        <p15:guide id="5" pos="3197">
          <p15:clr>
            <a:srgbClr val="FBAE40"/>
          </p15:clr>
        </p15:guide>
        <p15:guide id="6" pos="3356">
          <p15:clr>
            <a:srgbClr val="FBAE40"/>
          </p15:clr>
        </p15:guide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9" pos="5170">
          <p15:clr>
            <a:srgbClr val="FBAE40"/>
          </p15:clr>
        </p15:guide>
        <p15:guide id="10" pos="5329">
          <p15:clr>
            <a:srgbClr val="FBAE40"/>
          </p15:clr>
        </p15:guide>
        <p15:guide id="11" pos="6168" userDrawn="1">
          <p15:clr>
            <a:srgbClr val="FBAE40"/>
          </p15:clr>
        </p15:guide>
        <p15:guide id="12" pos="6327" userDrawn="1">
          <p15:clr>
            <a:srgbClr val="FBAE40"/>
          </p15:clr>
        </p15:guide>
        <p15:guide id="13" pos="7143">
          <p15:clr>
            <a:srgbClr val="FBAE40"/>
          </p15:clr>
        </p15:guide>
        <p15:guide id="14" pos="7302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17" pos="9116">
          <p15:clr>
            <a:srgbClr val="FBAE40"/>
          </p15:clr>
        </p15:guide>
        <p15:guide id="18" pos="9275">
          <p15:clr>
            <a:srgbClr val="FBAE40"/>
          </p15:clr>
        </p15:guide>
        <p15:guide id="19" pos="10092">
          <p15:clr>
            <a:srgbClr val="FBAE40"/>
          </p15:clr>
        </p15:guide>
        <p15:guide id="20" pos="10250">
          <p15:clr>
            <a:srgbClr val="FBAE40"/>
          </p15:clr>
        </p15:guide>
        <p15:guide id="21" pos="11089">
          <p15:clr>
            <a:srgbClr val="FBAE40"/>
          </p15:clr>
        </p15:guide>
        <p15:guide id="22" pos="11248">
          <p15:clr>
            <a:srgbClr val="FBAE40"/>
          </p15:clr>
        </p15:guide>
        <p15:guide id="23" orient="horz" pos="771">
          <p15:clr>
            <a:srgbClr val="FBAE40"/>
          </p15:clr>
        </p15:guide>
        <p15:guide id="24" orient="horz" pos="930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27" orient="horz" pos="1837">
          <p15:clr>
            <a:srgbClr val="FBAE40"/>
          </p15:clr>
        </p15:guide>
        <p15:guide id="28" orient="horz" pos="1995">
          <p15:clr>
            <a:srgbClr val="FBAE40"/>
          </p15:clr>
        </p15:guide>
        <p15:guide id="29" orient="horz" pos="2358">
          <p15:clr>
            <a:srgbClr val="FBAE40"/>
          </p15:clr>
        </p15:guide>
        <p15:guide id="30" orient="horz" pos="2517">
          <p15:clr>
            <a:srgbClr val="FBAE40"/>
          </p15:clr>
        </p15:guide>
        <p15:guide id="31" orient="horz" pos="2903">
          <p15:clr>
            <a:srgbClr val="FBAE40"/>
          </p15:clr>
        </p15:guide>
        <p15:guide id="32" orient="horz" pos="3061">
          <p15:clr>
            <a:srgbClr val="FBAE40"/>
          </p15:clr>
        </p15:guide>
        <p15:guide id="33" orient="horz" pos="3424">
          <p15:clr>
            <a:srgbClr val="FBAE40"/>
          </p15:clr>
        </p15:guide>
        <p15:guide id="34" orient="horz" pos="3583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  <p15:guide id="39" orient="horz" pos="4513">
          <p15:clr>
            <a:srgbClr val="FBAE40"/>
          </p15:clr>
        </p15:guide>
        <p15:guide id="40" orient="horz" pos="4672">
          <p15:clr>
            <a:srgbClr val="FBAE40"/>
          </p15:clr>
        </p15:guide>
        <p15:guide id="41" orient="horz" pos="5035">
          <p15:clr>
            <a:srgbClr val="FBAE40"/>
          </p15:clr>
        </p15:guide>
        <p15:guide id="42" orient="horz" pos="5193">
          <p15:clr>
            <a:srgbClr val="FBAE40"/>
          </p15:clr>
        </p15:guide>
        <p15:guide id="43" orient="horz" pos="5579">
          <p15:clr>
            <a:srgbClr val="FBAE40"/>
          </p15:clr>
        </p15:guide>
        <p15:guide id="44" orient="horz" pos="5738">
          <p15:clr>
            <a:srgbClr val="FBAE40"/>
          </p15:clr>
        </p15:guide>
        <p15:guide id="45" orient="horz" pos="6100">
          <p15:clr>
            <a:srgbClr val="FBAE40"/>
          </p15:clr>
        </p15:guide>
        <p15:guide id="46" orient="horz" pos="6259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дизайнера 2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420B71-BE2A-77F8-6142-EABEC832485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10"/>
            <a:ext cx="19799300" cy="11137104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0E1CB35-70B8-BA43-4FC0-56A2DFB525C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87019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>
          <p15:clr>
            <a:srgbClr val="FBAE40"/>
          </p15:clr>
        </p15:guide>
        <p15:guide id="2" pos="1383">
          <p15:clr>
            <a:srgbClr val="FBAE40"/>
          </p15:clr>
        </p15:guide>
        <p15:guide id="3" pos="2199">
          <p15:clr>
            <a:srgbClr val="FBAE40"/>
          </p15:clr>
        </p15:guide>
        <p15:guide id="4" pos="2358">
          <p15:clr>
            <a:srgbClr val="FBAE40"/>
          </p15:clr>
        </p15:guide>
        <p15:guide id="5" pos="3197">
          <p15:clr>
            <a:srgbClr val="FBAE40"/>
          </p15:clr>
        </p15:guide>
        <p15:guide id="6" pos="3356">
          <p15:clr>
            <a:srgbClr val="FBAE40"/>
          </p15:clr>
        </p15:guide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9" pos="5170">
          <p15:clr>
            <a:srgbClr val="FBAE40"/>
          </p15:clr>
        </p15:guide>
        <p15:guide id="10" pos="5329">
          <p15:clr>
            <a:srgbClr val="FBAE40"/>
          </p15:clr>
        </p15:guide>
        <p15:guide id="11" pos="6168">
          <p15:clr>
            <a:srgbClr val="FBAE40"/>
          </p15:clr>
        </p15:guide>
        <p15:guide id="12" pos="6327">
          <p15:clr>
            <a:srgbClr val="FBAE40"/>
          </p15:clr>
        </p15:guide>
        <p15:guide id="13" pos="7143">
          <p15:clr>
            <a:srgbClr val="FBAE40"/>
          </p15:clr>
        </p15:guide>
        <p15:guide id="14" pos="7302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17" pos="9116">
          <p15:clr>
            <a:srgbClr val="FBAE40"/>
          </p15:clr>
        </p15:guide>
        <p15:guide id="18" pos="9275">
          <p15:clr>
            <a:srgbClr val="FBAE40"/>
          </p15:clr>
        </p15:guide>
        <p15:guide id="19" pos="10092">
          <p15:clr>
            <a:srgbClr val="FBAE40"/>
          </p15:clr>
        </p15:guide>
        <p15:guide id="20" pos="10250">
          <p15:clr>
            <a:srgbClr val="FBAE40"/>
          </p15:clr>
        </p15:guide>
        <p15:guide id="21" pos="11089">
          <p15:clr>
            <a:srgbClr val="FBAE40"/>
          </p15:clr>
        </p15:guide>
        <p15:guide id="22" pos="11248">
          <p15:clr>
            <a:srgbClr val="FBAE40"/>
          </p15:clr>
        </p15:guide>
        <p15:guide id="23" orient="horz" pos="771">
          <p15:clr>
            <a:srgbClr val="FBAE40"/>
          </p15:clr>
        </p15:guide>
        <p15:guide id="24" orient="horz" pos="930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27" orient="horz" pos="1837">
          <p15:clr>
            <a:srgbClr val="FBAE40"/>
          </p15:clr>
        </p15:guide>
        <p15:guide id="28" orient="horz" pos="1995">
          <p15:clr>
            <a:srgbClr val="FBAE40"/>
          </p15:clr>
        </p15:guide>
        <p15:guide id="29" orient="horz" pos="2358">
          <p15:clr>
            <a:srgbClr val="FBAE40"/>
          </p15:clr>
        </p15:guide>
        <p15:guide id="30" orient="horz" pos="2517">
          <p15:clr>
            <a:srgbClr val="FBAE40"/>
          </p15:clr>
        </p15:guide>
        <p15:guide id="31" orient="horz" pos="2903">
          <p15:clr>
            <a:srgbClr val="FBAE40"/>
          </p15:clr>
        </p15:guide>
        <p15:guide id="32" orient="horz" pos="3061">
          <p15:clr>
            <a:srgbClr val="FBAE40"/>
          </p15:clr>
        </p15:guide>
        <p15:guide id="33" orient="horz" pos="3424">
          <p15:clr>
            <a:srgbClr val="FBAE40"/>
          </p15:clr>
        </p15:guide>
        <p15:guide id="34" orient="horz" pos="3583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  <p15:guide id="39" orient="horz" pos="4513">
          <p15:clr>
            <a:srgbClr val="FBAE40"/>
          </p15:clr>
        </p15:guide>
        <p15:guide id="40" orient="horz" pos="4672">
          <p15:clr>
            <a:srgbClr val="FBAE40"/>
          </p15:clr>
        </p15:guide>
        <p15:guide id="41" orient="horz" pos="5035">
          <p15:clr>
            <a:srgbClr val="FBAE40"/>
          </p15:clr>
        </p15:guide>
        <p15:guide id="42" orient="horz" pos="5193">
          <p15:clr>
            <a:srgbClr val="FBAE40"/>
          </p15:clr>
        </p15:guide>
        <p15:guide id="43" orient="horz" pos="5579">
          <p15:clr>
            <a:srgbClr val="FBAE40"/>
          </p15:clr>
        </p15:guide>
        <p15:guide id="44" orient="horz" pos="5738">
          <p15:clr>
            <a:srgbClr val="FBAE40"/>
          </p15:clr>
        </p15:guide>
        <p15:guide id="45" orient="horz" pos="6100">
          <p15:clr>
            <a:srgbClr val="FBAE40"/>
          </p15:clr>
        </p15:guide>
        <p15:guide id="46" orient="horz" pos="625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AE23A0-AACE-ADD6-0628-A911DAE569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" y="647699"/>
            <a:ext cx="18576925" cy="9864725"/>
          </a:xfrm>
          <a:prstGeom prst="roundRect">
            <a:avLst>
              <a:gd name="adj" fmla="val 5359"/>
            </a:avLst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726B3540-7C00-CFEE-93CF-8170690BD83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3380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pos="11611" userDrawn="1">
          <p15:clr>
            <a:srgbClr val="FBAE40"/>
          </p15:clr>
        </p15:guide>
        <p15:guide id="23" orient="horz" pos="861" userDrawn="1">
          <p15:clr>
            <a:srgbClr val="FBAE40"/>
          </p15:clr>
        </p15:guide>
        <p15:guide id="44" orient="horz" pos="6169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дизайнера 3">
    <p:bg>
      <p:bgPr>
        <a:gradFill>
          <a:gsLst>
            <a:gs pos="0">
              <a:srgbClr val="E0E1E3"/>
            </a:gs>
            <a:gs pos="100000">
              <a:srgbClr val="F3F3F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251D5F1-2AF4-9D4F-5EDA-3B14ECB84BB3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lvl="0" defTabSz="457200"/>
            <a:endParaRPr lang="ru-RU" sz="1800" dirty="0"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261BD74D-77F1-B82E-650C-0B3A80EBB6A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28130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>
          <p15:clr>
            <a:srgbClr val="FBAE40"/>
          </p15:clr>
        </p15:guide>
        <p15:guide id="2" pos="1383">
          <p15:clr>
            <a:srgbClr val="FBAE40"/>
          </p15:clr>
        </p15:guide>
        <p15:guide id="3" pos="2199">
          <p15:clr>
            <a:srgbClr val="FBAE40"/>
          </p15:clr>
        </p15:guide>
        <p15:guide id="4" pos="2358">
          <p15:clr>
            <a:srgbClr val="FBAE40"/>
          </p15:clr>
        </p15:guide>
        <p15:guide id="5" pos="3197">
          <p15:clr>
            <a:srgbClr val="FBAE40"/>
          </p15:clr>
        </p15:guide>
        <p15:guide id="6" pos="3356">
          <p15:clr>
            <a:srgbClr val="FBAE40"/>
          </p15:clr>
        </p15:guide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9" pos="5170">
          <p15:clr>
            <a:srgbClr val="FBAE40"/>
          </p15:clr>
        </p15:guide>
        <p15:guide id="10" pos="5329">
          <p15:clr>
            <a:srgbClr val="FBAE40"/>
          </p15:clr>
        </p15:guide>
        <p15:guide id="11" pos="6168">
          <p15:clr>
            <a:srgbClr val="FBAE40"/>
          </p15:clr>
        </p15:guide>
        <p15:guide id="12" pos="6327">
          <p15:clr>
            <a:srgbClr val="FBAE40"/>
          </p15:clr>
        </p15:guide>
        <p15:guide id="13" pos="7143">
          <p15:clr>
            <a:srgbClr val="FBAE40"/>
          </p15:clr>
        </p15:guide>
        <p15:guide id="14" pos="7302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17" pos="9116">
          <p15:clr>
            <a:srgbClr val="FBAE40"/>
          </p15:clr>
        </p15:guide>
        <p15:guide id="18" pos="9275">
          <p15:clr>
            <a:srgbClr val="FBAE40"/>
          </p15:clr>
        </p15:guide>
        <p15:guide id="19" pos="10092">
          <p15:clr>
            <a:srgbClr val="FBAE40"/>
          </p15:clr>
        </p15:guide>
        <p15:guide id="20" pos="10250">
          <p15:clr>
            <a:srgbClr val="FBAE40"/>
          </p15:clr>
        </p15:guide>
        <p15:guide id="21" pos="11089">
          <p15:clr>
            <a:srgbClr val="FBAE40"/>
          </p15:clr>
        </p15:guide>
        <p15:guide id="22" pos="11248">
          <p15:clr>
            <a:srgbClr val="FBAE40"/>
          </p15:clr>
        </p15:guide>
        <p15:guide id="23" orient="horz" pos="771" userDrawn="1">
          <p15:clr>
            <a:srgbClr val="FBAE40"/>
          </p15:clr>
        </p15:guide>
        <p15:guide id="24" orient="horz" pos="930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27" orient="horz" pos="1837">
          <p15:clr>
            <a:srgbClr val="FBAE40"/>
          </p15:clr>
        </p15:guide>
        <p15:guide id="28" orient="horz" pos="1995">
          <p15:clr>
            <a:srgbClr val="FBAE40"/>
          </p15:clr>
        </p15:guide>
        <p15:guide id="29" orient="horz" pos="2358">
          <p15:clr>
            <a:srgbClr val="FBAE40"/>
          </p15:clr>
        </p15:guide>
        <p15:guide id="30" orient="horz" pos="2517">
          <p15:clr>
            <a:srgbClr val="FBAE40"/>
          </p15:clr>
        </p15:guide>
        <p15:guide id="31" orient="horz" pos="2903">
          <p15:clr>
            <a:srgbClr val="FBAE40"/>
          </p15:clr>
        </p15:guide>
        <p15:guide id="32" orient="horz" pos="3061">
          <p15:clr>
            <a:srgbClr val="FBAE40"/>
          </p15:clr>
        </p15:guide>
        <p15:guide id="33" orient="horz" pos="3424">
          <p15:clr>
            <a:srgbClr val="FBAE40"/>
          </p15:clr>
        </p15:guide>
        <p15:guide id="34" orient="horz" pos="3583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  <p15:guide id="39" orient="horz" pos="4513">
          <p15:clr>
            <a:srgbClr val="FBAE40"/>
          </p15:clr>
        </p15:guide>
        <p15:guide id="40" orient="horz" pos="4672">
          <p15:clr>
            <a:srgbClr val="FBAE40"/>
          </p15:clr>
        </p15:guide>
        <p15:guide id="41" orient="horz" pos="5035">
          <p15:clr>
            <a:srgbClr val="FBAE40"/>
          </p15:clr>
        </p15:guide>
        <p15:guide id="42" orient="horz" pos="5193">
          <p15:clr>
            <a:srgbClr val="FBAE40"/>
          </p15:clr>
        </p15:guide>
        <p15:guide id="43" orient="horz" pos="5579">
          <p15:clr>
            <a:srgbClr val="FBAE40"/>
          </p15:clr>
        </p15:guide>
        <p15:guide id="44" orient="horz" pos="5738">
          <p15:clr>
            <a:srgbClr val="FBAE40"/>
          </p15:clr>
        </p15:guide>
        <p15:guide id="45" orient="horz" pos="6100">
          <p15:clr>
            <a:srgbClr val="FBAE40"/>
          </p15:clr>
        </p15:guide>
        <p15:guide id="46" orient="horz" pos="6259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дизайнера 4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27BB1A-232A-915D-0822-9E971DAD31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420"/>
            <a:ext cx="19836000" cy="11157748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60430CF1-C3BF-5742-053B-4181E1C7E08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945998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>
          <p15:clr>
            <a:srgbClr val="FBAE40"/>
          </p15:clr>
        </p15:guide>
        <p15:guide id="2" pos="1383">
          <p15:clr>
            <a:srgbClr val="FBAE40"/>
          </p15:clr>
        </p15:guide>
        <p15:guide id="3" pos="2199">
          <p15:clr>
            <a:srgbClr val="FBAE40"/>
          </p15:clr>
        </p15:guide>
        <p15:guide id="4" pos="2358">
          <p15:clr>
            <a:srgbClr val="FBAE40"/>
          </p15:clr>
        </p15:guide>
        <p15:guide id="5" pos="3197">
          <p15:clr>
            <a:srgbClr val="FBAE40"/>
          </p15:clr>
        </p15:guide>
        <p15:guide id="6" pos="3356">
          <p15:clr>
            <a:srgbClr val="FBAE40"/>
          </p15:clr>
        </p15:guide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9" pos="5170">
          <p15:clr>
            <a:srgbClr val="FBAE40"/>
          </p15:clr>
        </p15:guide>
        <p15:guide id="10" pos="5329">
          <p15:clr>
            <a:srgbClr val="FBAE40"/>
          </p15:clr>
        </p15:guide>
        <p15:guide id="11" pos="6168">
          <p15:clr>
            <a:srgbClr val="FBAE40"/>
          </p15:clr>
        </p15:guide>
        <p15:guide id="12" pos="6327">
          <p15:clr>
            <a:srgbClr val="FBAE40"/>
          </p15:clr>
        </p15:guide>
        <p15:guide id="13" pos="7143">
          <p15:clr>
            <a:srgbClr val="FBAE40"/>
          </p15:clr>
        </p15:guide>
        <p15:guide id="14" pos="7302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17" pos="9116">
          <p15:clr>
            <a:srgbClr val="FBAE40"/>
          </p15:clr>
        </p15:guide>
        <p15:guide id="18" pos="9275">
          <p15:clr>
            <a:srgbClr val="FBAE40"/>
          </p15:clr>
        </p15:guide>
        <p15:guide id="19" pos="10092">
          <p15:clr>
            <a:srgbClr val="FBAE40"/>
          </p15:clr>
        </p15:guide>
        <p15:guide id="20" pos="10250">
          <p15:clr>
            <a:srgbClr val="FBAE40"/>
          </p15:clr>
        </p15:guide>
        <p15:guide id="21" pos="11089">
          <p15:clr>
            <a:srgbClr val="FBAE40"/>
          </p15:clr>
        </p15:guide>
        <p15:guide id="22" pos="11248">
          <p15:clr>
            <a:srgbClr val="FBAE40"/>
          </p15:clr>
        </p15:guide>
        <p15:guide id="23" orient="horz" pos="771">
          <p15:clr>
            <a:srgbClr val="FBAE40"/>
          </p15:clr>
        </p15:guide>
        <p15:guide id="24" orient="horz" pos="930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27" orient="horz" pos="1837">
          <p15:clr>
            <a:srgbClr val="FBAE40"/>
          </p15:clr>
        </p15:guide>
        <p15:guide id="28" orient="horz" pos="1995">
          <p15:clr>
            <a:srgbClr val="FBAE40"/>
          </p15:clr>
        </p15:guide>
        <p15:guide id="29" orient="horz" pos="2358">
          <p15:clr>
            <a:srgbClr val="FBAE40"/>
          </p15:clr>
        </p15:guide>
        <p15:guide id="30" orient="horz" pos="2517">
          <p15:clr>
            <a:srgbClr val="FBAE40"/>
          </p15:clr>
        </p15:guide>
        <p15:guide id="31" orient="horz" pos="2903">
          <p15:clr>
            <a:srgbClr val="FBAE40"/>
          </p15:clr>
        </p15:guide>
        <p15:guide id="32" orient="horz" pos="3061">
          <p15:clr>
            <a:srgbClr val="FBAE40"/>
          </p15:clr>
        </p15:guide>
        <p15:guide id="33" orient="horz" pos="3424">
          <p15:clr>
            <a:srgbClr val="FBAE40"/>
          </p15:clr>
        </p15:guide>
        <p15:guide id="34" orient="horz" pos="3583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  <p15:guide id="39" orient="horz" pos="4513">
          <p15:clr>
            <a:srgbClr val="FBAE40"/>
          </p15:clr>
        </p15:guide>
        <p15:guide id="40" orient="horz" pos="4672">
          <p15:clr>
            <a:srgbClr val="FBAE40"/>
          </p15:clr>
        </p15:guide>
        <p15:guide id="41" orient="horz" pos="5035">
          <p15:clr>
            <a:srgbClr val="FBAE40"/>
          </p15:clr>
        </p15:guide>
        <p15:guide id="42" orient="horz" pos="5193">
          <p15:clr>
            <a:srgbClr val="FBAE40"/>
          </p15:clr>
        </p15:guide>
        <p15:guide id="43" orient="horz" pos="5579">
          <p15:clr>
            <a:srgbClr val="FBAE40"/>
          </p15:clr>
        </p15:guide>
        <p15:guide id="44" orient="horz" pos="5738">
          <p15:clr>
            <a:srgbClr val="FBAE40"/>
          </p15:clr>
        </p15:guide>
        <p15:guide id="45" orient="horz" pos="6100">
          <p15:clr>
            <a:srgbClr val="FBAE40"/>
          </p15:clr>
        </p15:guide>
        <p15:guide id="46" orient="horz" pos="6259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ля дизайнера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4C0AF5F-F272-25C3-6AE1-16E696AAA311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C2F91B37-F082-1A2D-EFBB-EF9E556A49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>
                <a:solidFill>
                  <a:schemeClr val="accent6"/>
                </a:solidFill>
              </a:defRPr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93709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>
          <p15:clr>
            <a:srgbClr val="FBAE40"/>
          </p15:clr>
        </p15:guide>
        <p15:guide id="2" pos="1383">
          <p15:clr>
            <a:srgbClr val="FBAE40"/>
          </p15:clr>
        </p15:guide>
        <p15:guide id="3" pos="2199">
          <p15:clr>
            <a:srgbClr val="FBAE40"/>
          </p15:clr>
        </p15:guide>
        <p15:guide id="4" pos="2358">
          <p15:clr>
            <a:srgbClr val="FBAE40"/>
          </p15:clr>
        </p15:guide>
        <p15:guide id="5" pos="3197">
          <p15:clr>
            <a:srgbClr val="FBAE40"/>
          </p15:clr>
        </p15:guide>
        <p15:guide id="6" pos="3356">
          <p15:clr>
            <a:srgbClr val="FBAE40"/>
          </p15:clr>
        </p15:guide>
        <p15:guide id="7" pos="4172">
          <p15:clr>
            <a:srgbClr val="FBAE40"/>
          </p15:clr>
        </p15:guide>
        <p15:guide id="8" pos="4331">
          <p15:clr>
            <a:srgbClr val="FBAE40"/>
          </p15:clr>
        </p15:guide>
        <p15:guide id="9" pos="5170">
          <p15:clr>
            <a:srgbClr val="FBAE40"/>
          </p15:clr>
        </p15:guide>
        <p15:guide id="10" pos="5329">
          <p15:clr>
            <a:srgbClr val="FBAE40"/>
          </p15:clr>
        </p15:guide>
        <p15:guide id="11" pos="6168">
          <p15:clr>
            <a:srgbClr val="FBAE40"/>
          </p15:clr>
        </p15:guide>
        <p15:guide id="12" pos="6327">
          <p15:clr>
            <a:srgbClr val="FBAE40"/>
          </p15:clr>
        </p15:guide>
        <p15:guide id="13" pos="7143">
          <p15:clr>
            <a:srgbClr val="FBAE40"/>
          </p15:clr>
        </p15:guide>
        <p15:guide id="14" pos="7302">
          <p15:clr>
            <a:srgbClr val="FBAE40"/>
          </p15:clr>
        </p15:guide>
        <p15:guide id="15" pos="8118">
          <p15:clr>
            <a:srgbClr val="FBAE40"/>
          </p15:clr>
        </p15:guide>
        <p15:guide id="16" pos="8277">
          <p15:clr>
            <a:srgbClr val="FBAE40"/>
          </p15:clr>
        </p15:guide>
        <p15:guide id="17" pos="9116">
          <p15:clr>
            <a:srgbClr val="FBAE40"/>
          </p15:clr>
        </p15:guide>
        <p15:guide id="18" pos="9275">
          <p15:clr>
            <a:srgbClr val="FBAE40"/>
          </p15:clr>
        </p15:guide>
        <p15:guide id="19" pos="10092">
          <p15:clr>
            <a:srgbClr val="FBAE40"/>
          </p15:clr>
        </p15:guide>
        <p15:guide id="20" pos="10250">
          <p15:clr>
            <a:srgbClr val="FBAE40"/>
          </p15:clr>
        </p15:guide>
        <p15:guide id="21" pos="11089">
          <p15:clr>
            <a:srgbClr val="FBAE40"/>
          </p15:clr>
        </p15:guide>
        <p15:guide id="22" pos="11248">
          <p15:clr>
            <a:srgbClr val="FBAE40"/>
          </p15:clr>
        </p15:guide>
        <p15:guide id="23" orient="horz" pos="771">
          <p15:clr>
            <a:srgbClr val="FBAE40"/>
          </p15:clr>
        </p15:guide>
        <p15:guide id="24" orient="horz" pos="930">
          <p15:clr>
            <a:srgbClr val="FBAE40"/>
          </p15:clr>
        </p15:guide>
        <p15:guide id="25" orient="horz" pos="1292">
          <p15:clr>
            <a:srgbClr val="FBAE40"/>
          </p15:clr>
        </p15:guide>
        <p15:guide id="26" orient="horz" pos="1451">
          <p15:clr>
            <a:srgbClr val="FBAE40"/>
          </p15:clr>
        </p15:guide>
        <p15:guide id="27" orient="horz" pos="1837">
          <p15:clr>
            <a:srgbClr val="FBAE40"/>
          </p15:clr>
        </p15:guide>
        <p15:guide id="28" orient="horz" pos="1995">
          <p15:clr>
            <a:srgbClr val="FBAE40"/>
          </p15:clr>
        </p15:guide>
        <p15:guide id="29" orient="horz" pos="2358">
          <p15:clr>
            <a:srgbClr val="FBAE40"/>
          </p15:clr>
        </p15:guide>
        <p15:guide id="30" orient="horz" pos="2517">
          <p15:clr>
            <a:srgbClr val="FBAE40"/>
          </p15:clr>
        </p15:guide>
        <p15:guide id="31" orient="horz" pos="2903">
          <p15:clr>
            <a:srgbClr val="FBAE40"/>
          </p15:clr>
        </p15:guide>
        <p15:guide id="32" orient="horz" pos="3061">
          <p15:clr>
            <a:srgbClr val="FBAE40"/>
          </p15:clr>
        </p15:guide>
        <p15:guide id="33" orient="horz" pos="3424">
          <p15:clr>
            <a:srgbClr val="FBAE40"/>
          </p15:clr>
        </p15:guide>
        <p15:guide id="34" orient="horz" pos="3583">
          <p15:clr>
            <a:srgbClr val="FBAE40"/>
          </p15:clr>
        </p15:guide>
        <p15:guide id="37" orient="horz" pos="3969">
          <p15:clr>
            <a:srgbClr val="FBAE40"/>
          </p15:clr>
        </p15:guide>
        <p15:guide id="38" orient="horz" pos="4127">
          <p15:clr>
            <a:srgbClr val="FBAE40"/>
          </p15:clr>
        </p15:guide>
        <p15:guide id="39" orient="horz" pos="4513">
          <p15:clr>
            <a:srgbClr val="FBAE40"/>
          </p15:clr>
        </p15:guide>
        <p15:guide id="40" orient="horz" pos="4672">
          <p15:clr>
            <a:srgbClr val="FBAE40"/>
          </p15:clr>
        </p15:guide>
        <p15:guide id="41" orient="horz" pos="5035">
          <p15:clr>
            <a:srgbClr val="FBAE40"/>
          </p15:clr>
        </p15:guide>
        <p15:guide id="42" orient="horz" pos="5193">
          <p15:clr>
            <a:srgbClr val="FBAE40"/>
          </p15:clr>
        </p15:guide>
        <p15:guide id="43" orient="horz" pos="5579">
          <p15:clr>
            <a:srgbClr val="FBAE40"/>
          </p15:clr>
        </p15:guide>
        <p15:guide id="44" orient="horz" pos="5738">
          <p15:clr>
            <a:srgbClr val="FBAE40"/>
          </p15:clr>
        </p15:guide>
        <p15:guide id="45" orient="horz" pos="6100">
          <p15:clr>
            <a:srgbClr val="FBAE40"/>
          </p15:clr>
        </p15:guide>
        <p15:guide id="46" orient="horz" pos="625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542BA4A3-BD66-B6CA-B053-0172A84AC9E4}"/>
              </a:ext>
            </a:extLst>
          </p:cNvPr>
          <p:cNvSpPr/>
          <p:nvPr userDrawn="1"/>
        </p:nvSpPr>
        <p:spPr>
          <a:xfrm>
            <a:off x="611188" y="647700"/>
            <a:ext cx="18576000" cy="9864725"/>
          </a:xfrm>
          <a:prstGeom prst="roundRect">
            <a:avLst>
              <a:gd name="adj" fmla="val 6279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D554936E-3F9A-1C06-3DF6-5ADE05D9A29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42325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 userDrawn="1">
          <p15:clr>
            <a:srgbClr val="FBAE40"/>
          </p15:clr>
        </p15:guide>
        <p15:guide id="2" pos="11611" userDrawn="1">
          <p15:clr>
            <a:srgbClr val="FBAE40"/>
          </p15:clr>
        </p15:guide>
        <p15:guide id="23" orient="horz" pos="861" userDrawn="1">
          <p15:clr>
            <a:srgbClr val="FBAE40"/>
          </p15:clr>
        </p15:guide>
        <p15:guide id="44" orient="horz" pos="616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4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B69617-8869-9649-F99C-69FDA9C1E2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" b="217"/>
          <a:stretch/>
        </p:blipFill>
        <p:spPr>
          <a:xfrm>
            <a:off x="611187" y="647700"/>
            <a:ext cx="18576925" cy="9864724"/>
          </a:xfrm>
          <a:prstGeom prst="roundRect">
            <a:avLst>
              <a:gd name="adj" fmla="val 6471"/>
            </a:avLst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F56907E1-B81C-5D44-A8BC-4DF1B041728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637695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1">
          <p15:clr>
            <a:srgbClr val="FBAE40"/>
          </p15:clr>
        </p15:guide>
        <p15:guide id="2" pos="11611">
          <p15:clr>
            <a:srgbClr val="FBAE40"/>
          </p15:clr>
        </p15:guide>
        <p15:guide id="23" orient="horz" pos="861">
          <p15:clr>
            <a:srgbClr val="FBAE40"/>
          </p15:clr>
        </p15:guide>
        <p15:guide id="24" orient="horz" pos="6169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бел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4B7E380-391F-1CF9-5DFB-38E976C7F07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68540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 желты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0F6A44-6D52-9D3E-2A26-DB5B259C8297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DDCC30A5-97E8-0EFF-10B3-451EF7F089F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38802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1224" userDrawn="1">
          <p15:clr>
            <a:srgbClr val="FBAE40"/>
          </p15:clr>
        </p15:guide>
        <p15:guide id="2" pos="1383" userDrawn="1">
          <p15:clr>
            <a:srgbClr val="FBAE40"/>
          </p15:clr>
        </p15:guide>
        <p15:guide id="3" pos="2199" userDrawn="1">
          <p15:clr>
            <a:srgbClr val="FBAE40"/>
          </p15:clr>
        </p15:guide>
        <p15:guide id="4" pos="2358" userDrawn="1">
          <p15:clr>
            <a:srgbClr val="FBAE40"/>
          </p15:clr>
        </p15:guide>
        <p15:guide id="5" pos="3197" userDrawn="1">
          <p15:clr>
            <a:srgbClr val="FBAE40"/>
          </p15:clr>
        </p15:guide>
        <p15:guide id="6" pos="3356" userDrawn="1">
          <p15:clr>
            <a:srgbClr val="FBAE40"/>
          </p15:clr>
        </p15:guide>
        <p15:guide id="7" pos="4172" userDrawn="1">
          <p15:clr>
            <a:srgbClr val="FBAE40"/>
          </p15:clr>
        </p15:guide>
        <p15:guide id="8" pos="4331" userDrawn="1">
          <p15:clr>
            <a:srgbClr val="FBAE40"/>
          </p15:clr>
        </p15:guide>
        <p15:guide id="9" pos="5170" userDrawn="1">
          <p15:clr>
            <a:srgbClr val="FBAE40"/>
          </p15:clr>
        </p15:guide>
        <p15:guide id="10" pos="5329" userDrawn="1">
          <p15:clr>
            <a:srgbClr val="FBAE40"/>
          </p15:clr>
        </p15:guide>
        <p15:guide id="11" pos="6168" userDrawn="1">
          <p15:clr>
            <a:srgbClr val="FBAE40"/>
          </p15:clr>
        </p15:guide>
        <p15:guide id="12" pos="6327" userDrawn="1">
          <p15:clr>
            <a:srgbClr val="FBAE40"/>
          </p15:clr>
        </p15:guide>
        <p15:guide id="13" pos="7143" userDrawn="1">
          <p15:clr>
            <a:srgbClr val="FBAE40"/>
          </p15:clr>
        </p15:guide>
        <p15:guide id="14" pos="7302" userDrawn="1">
          <p15:clr>
            <a:srgbClr val="FBAE40"/>
          </p15:clr>
        </p15:guide>
        <p15:guide id="15" pos="8118" userDrawn="1">
          <p15:clr>
            <a:srgbClr val="FBAE40"/>
          </p15:clr>
        </p15:guide>
        <p15:guide id="16" pos="8277" userDrawn="1">
          <p15:clr>
            <a:srgbClr val="FBAE40"/>
          </p15:clr>
        </p15:guide>
        <p15:guide id="17" pos="9116" userDrawn="1">
          <p15:clr>
            <a:srgbClr val="FBAE40"/>
          </p15:clr>
        </p15:guide>
        <p15:guide id="18" pos="9275" userDrawn="1">
          <p15:clr>
            <a:srgbClr val="FBAE40"/>
          </p15:clr>
        </p15:guide>
        <p15:guide id="19" pos="10092" userDrawn="1">
          <p15:clr>
            <a:srgbClr val="FBAE40"/>
          </p15:clr>
        </p15:guide>
        <p15:guide id="20" pos="10250" userDrawn="1">
          <p15:clr>
            <a:srgbClr val="FBAE40"/>
          </p15:clr>
        </p15:guide>
        <p15:guide id="21" pos="11089" userDrawn="1">
          <p15:clr>
            <a:srgbClr val="FBAE40"/>
          </p15:clr>
        </p15:guide>
        <p15:guide id="22" pos="11248" userDrawn="1">
          <p15:clr>
            <a:srgbClr val="FBAE40"/>
          </p15:clr>
        </p15:guide>
        <p15:guide id="23" orient="horz" pos="771" userDrawn="1">
          <p15:clr>
            <a:srgbClr val="FBAE40"/>
          </p15:clr>
        </p15:guide>
        <p15:guide id="24" orient="horz" pos="930" userDrawn="1">
          <p15:clr>
            <a:srgbClr val="FBAE40"/>
          </p15:clr>
        </p15:guide>
        <p15:guide id="25" orient="horz" pos="1292" userDrawn="1">
          <p15:clr>
            <a:srgbClr val="FBAE40"/>
          </p15:clr>
        </p15:guide>
        <p15:guide id="26" orient="horz" pos="1451" userDrawn="1">
          <p15:clr>
            <a:srgbClr val="FBAE40"/>
          </p15:clr>
        </p15:guide>
        <p15:guide id="27" orient="horz" pos="1837" userDrawn="1">
          <p15:clr>
            <a:srgbClr val="FBAE40"/>
          </p15:clr>
        </p15:guide>
        <p15:guide id="28" orient="horz" pos="1995" userDrawn="1">
          <p15:clr>
            <a:srgbClr val="FBAE40"/>
          </p15:clr>
        </p15:guide>
        <p15:guide id="29" orient="horz" pos="2358" userDrawn="1">
          <p15:clr>
            <a:srgbClr val="FBAE40"/>
          </p15:clr>
        </p15:guide>
        <p15:guide id="30" orient="horz" pos="2517" userDrawn="1">
          <p15:clr>
            <a:srgbClr val="FBAE40"/>
          </p15:clr>
        </p15:guide>
        <p15:guide id="31" orient="horz" pos="2903" userDrawn="1">
          <p15:clr>
            <a:srgbClr val="FBAE40"/>
          </p15:clr>
        </p15:guide>
        <p15:guide id="32" orient="horz" pos="3061" userDrawn="1">
          <p15:clr>
            <a:srgbClr val="FBAE40"/>
          </p15:clr>
        </p15:guide>
        <p15:guide id="33" orient="horz" pos="3424" userDrawn="1">
          <p15:clr>
            <a:srgbClr val="FBAE40"/>
          </p15:clr>
        </p15:guide>
        <p15:guide id="34" orient="horz" pos="3583" userDrawn="1">
          <p15:clr>
            <a:srgbClr val="FBAE40"/>
          </p15:clr>
        </p15:guide>
        <p15:guide id="37" orient="horz" pos="3969" userDrawn="1">
          <p15:clr>
            <a:srgbClr val="FBAE40"/>
          </p15:clr>
        </p15:guide>
        <p15:guide id="38" orient="horz" pos="4127" userDrawn="1">
          <p15:clr>
            <a:srgbClr val="FBAE40"/>
          </p15:clr>
        </p15:guide>
        <p15:guide id="39" orient="horz" pos="4513" userDrawn="1">
          <p15:clr>
            <a:srgbClr val="FBAE40"/>
          </p15:clr>
        </p15:guide>
        <p15:guide id="40" orient="horz" pos="4672" userDrawn="1">
          <p15:clr>
            <a:srgbClr val="FBAE40"/>
          </p15:clr>
        </p15:guide>
        <p15:guide id="41" orient="horz" pos="5035" userDrawn="1">
          <p15:clr>
            <a:srgbClr val="FBAE40"/>
          </p15:clr>
        </p15:guide>
        <p15:guide id="42" orient="horz" pos="5193" userDrawn="1">
          <p15:clr>
            <a:srgbClr val="FBAE40"/>
          </p15:clr>
        </p15:guide>
        <p15:guide id="43" orient="horz" pos="5579" userDrawn="1">
          <p15:clr>
            <a:srgbClr val="FBAE40"/>
          </p15:clr>
        </p15:guide>
        <p15:guide id="44" orient="horz" pos="5738" userDrawn="1">
          <p15:clr>
            <a:srgbClr val="FBAE40"/>
          </p15:clr>
        </p15:guide>
        <p15:guide id="45" orient="horz" pos="6100" userDrawn="1">
          <p15:clr>
            <a:srgbClr val="FBAE40"/>
          </p15:clr>
        </p15:guide>
        <p15:guide id="46" orient="horz" pos="625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63B56008-A337-B822-0430-FAE6377E5C0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845" r:id="rId2"/>
    <p:sldLayoutId id="2147483853" r:id="rId3"/>
    <p:sldLayoutId id="2147483782" r:id="rId4"/>
    <p:sldLayoutId id="2147483837" r:id="rId5"/>
    <p:sldLayoutId id="2147483776" r:id="rId6"/>
    <p:sldLayoutId id="2147483836" r:id="rId7"/>
    <p:sldLayoutId id="2147483789" r:id="rId8"/>
    <p:sldLayoutId id="2147483769" r:id="rId9"/>
    <p:sldLayoutId id="2147483772" r:id="rId10"/>
    <p:sldLayoutId id="2147483799" r:id="rId11"/>
    <p:sldLayoutId id="2147483783" r:id="rId12"/>
    <p:sldLayoutId id="2147483852" r:id="rId13"/>
    <p:sldLayoutId id="2147483820" r:id="rId14"/>
    <p:sldLayoutId id="2147483777" r:id="rId15"/>
    <p:sldLayoutId id="2147483823" r:id="rId16"/>
    <p:sldLayoutId id="2147483784" r:id="rId17"/>
    <p:sldLayoutId id="2147483786" r:id="rId18"/>
    <p:sldLayoutId id="2147483785" r:id="rId19"/>
    <p:sldLayoutId id="2147483813" r:id="rId20"/>
    <p:sldLayoutId id="2147483814" r:id="rId21"/>
    <p:sldLayoutId id="2147483787" r:id="rId22"/>
    <p:sldLayoutId id="2147483846" r:id="rId23"/>
    <p:sldLayoutId id="2147483790" r:id="rId24"/>
    <p:sldLayoutId id="2147483791" r:id="rId25"/>
    <p:sldLayoutId id="2147483849" r:id="rId26"/>
    <p:sldLayoutId id="2147483792" r:id="rId27"/>
    <p:sldLayoutId id="2147483839" r:id="rId28"/>
    <p:sldLayoutId id="2147483840" r:id="rId29"/>
    <p:sldLayoutId id="2147483810" r:id="rId30"/>
    <p:sldLayoutId id="2147483829" r:id="rId31"/>
    <p:sldLayoutId id="2147483830" r:id="rId32"/>
    <p:sldLayoutId id="2147483831" r:id="rId33"/>
    <p:sldLayoutId id="2147483838" r:id="rId34"/>
    <p:sldLayoutId id="2147483800" r:id="rId35"/>
    <p:sldLayoutId id="2147483825" r:id="rId36"/>
    <p:sldLayoutId id="2147483826" r:id="rId37"/>
    <p:sldLayoutId id="2147483828" r:id="rId38"/>
    <p:sldLayoutId id="2147483801" r:id="rId39"/>
    <p:sldLayoutId id="2147483802" r:id="rId40"/>
    <p:sldLayoutId id="2147483850" r:id="rId41"/>
    <p:sldLayoutId id="2147483806" r:id="rId42"/>
    <p:sldLayoutId id="2147483807" r:id="rId43"/>
    <p:sldLayoutId id="2147483851" r:id="rId44"/>
    <p:sldLayoutId id="2147483809" r:id="rId45"/>
    <p:sldLayoutId id="2147483841" r:id="rId46"/>
    <p:sldLayoutId id="2147483847" r:id="rId47"/>
    <p:sldLayoutId id="2147483834" r:id="rId48"/>
    <p:sldLayoutId id="2147483832" r:id="rId49"/>
    <p:sldLayoutId id="2147483835" r:id="rId50"/>
    <p:sldLayoutId id="2147483833" r:id="rId51"/>
    <p:sldLayoutId id="2147483843" r:id="rId52"/>
  </p:sldLayoutIdLst>
  <p:transition spd="med"/>
  <p:hf hdr="0" ftr="0" dt="0"/>
  <p:txStyles>
    <p:titleStyle>
      <a:lvl1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titleStyle>
    <p:bodyStyle>
      <a:lvl1pPr marL="0" marR="0" indent="0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None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708566" marR="0" indent="-438064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1417132" marR="0" indent="-517712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2125697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3560341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4303145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5045952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5788754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6531561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bodyStyle>
    <p:otherStyle>
      <a:lvl1pPr marL="0" marR="0" indent="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1pPr>
      <a:lvl2pPr marL="0" marR="0" indent="44993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2pPr>
      <a:lvl3pPr marL="0" marR="0" indent="89988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3pPr>
      <a:lvl4pPr marL="0" marR="0" indent="1349818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4pPr>
      <a:lvl5pPr marL="0" marR="0" indent="179975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5pPr>
      <a:lvl6pPr marL="0" marR="0" indent="224969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6pPr>
      <a:lvl7pPr marL="0" marR="0" indent="269963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7pPr>
      <a:lvl8pPr marL="0" marR="0" indent="314957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8pPr>
      <a:lvl9pPr marL="0" marR="0" indent="359951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9pPr>
    </p:otherStyle>
  </p:txStyles>
  <p:extLst>
    <p:ext uri="{27BBF7A9-308A-43DC-89C8-2F10F3537804}">
      <p15:sldGuideLst xmlns:p15="http://schemas.microsoft.com/office/powerpoint/2012/main">
        <p15:guide id="1" pos="385" userDrawn="1">
          <p15:clr>
            <a:srgbClr val="F26B43"/>
          </p15:clr>
        </p15:guide>
        <p15:guide id="2" orient="horz" pos="408" userDrawn="1">
          <p15:clr>
            <a:srgbClr val="F26B43"/>
          </p15:clr>
        </p15:guide>
        <p15:guide id="3" pos="12087" userDrawn="1">
          <p15:clr>
            <a:srgbClr val="F26B43"/>
          </p15:clr>
        </p15:guide>
        <p15:guide id="4" orient="horz" pos="662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C30AC-9BDB-0039-0B4E-F73EB659F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6E2FE9E-8277-8061-3E3F-A041FC33FC40}"/>
              </a:ext>
            </a:extLst>
          </p:cNvPr>
          <p:cNvSpPr txBox="1"/>
          <p:nvPr/>
        </p:nvSpPr>
        <p:spPr>
          <a:xfrm>
            <a:off x="8195963" y="3859915"/>
            <a:ext cx="10992150" cy="27676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6600" b="1" dirty="0">
                <a:solidFill>
                  <a:schemeClr val="accent2"/>
                </a:solidFill>
                <a:latin typeface="Tinkoff Sans" panose="02000506050000020004" pitchFamily="2" charset="0"/>
              </a:rPr>
              <a:t>ML-</a:t>
            </a:r>
            <a:r>
              <a:rPr lang="ru-RU" sz="6600" b="1" dirty="0">
                <a:solidFill>
                  <a:schemeClr val="accent2"/>
                </a:solidFill>
                <a:latin typeface="Tinkoff Sans" panose="02000506050000020004" pitchFamily="2" charset="0"/>
              </a:rPr>
              <a:t>модель для предсказания времени курьерской доставки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D16EF6-893D-5252-3661-8DE8DB8E478F}"/>
              </a:ext>
            </a:extLst>
          </p:cNvPr>
          <p:cNvSpPr txBox="1"/>
          <p:nvPr/>
        </p:nvSpPr>
        <p:spPr>
          <a:xfrm>
            <a:off x="9059105" y="8886352"/>
            <a:ext cx="10129008" cy="4247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400"/>
              </a:lnSpc>
              <a:defRPr sz="2400">
                <a:solidFill>
                  <a:schemeClr val="accent6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ru-RU" dirty="0">
                <a:solidFill>
                  <a:schemeClr val="accent2"/>
                </a:solidFill>
              </a:rPr>
              <a:t>Команда Котики | Студенты Центрального Университета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9F7F1D-CD86-EA5D-FC37-26DF74CD87EC}"/>
              </a:ext>
            </a:extLst>
          </p:cNvPr>
          <p:cNvSpPr txBox="1"/>
          <p:nvPr/>
        </p:nvSpPr>
        <p:spPr>
          <a:xfrm>
            <a:off x="8195963" y="6862463"/>
            <a:ext cx="10992150" cy="488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>
              <a:lnSpc>
                <a:spcPts val="3800"/>
              </a:lnSpc>
            </a:pPr>
            <a:r>
              <a:rPr lang="ru-RU" sz="3200" dirty="0">
                <a:solidFill>
                  <a:schemeClr val="accent2"/>
                </a:solidFill>
                <a:effectLst/>
                <a:latin typeface="Tinkoff Sans" panose="02000506050000020004" pitchFamily="2" charset="0"/>
              </a:rPr>
              <a:t>Итоговый проек</a:t>
            </a:r>
            <a:r>
              <a:rPr lang="ru-RU" sz="3200" dirty="0">
                <a:solidFill>
                  <a:schemeClr val="accent2"/>
                </a:solidFill>
                <a:latin typeface="Tinkoff Sans" panose="02000506050000020004" pitchFamily="2" charset="0"/>
              </a:rPr>
              <a:t>т курса «</a:t>
            </a:r>
            <a:r>
              <a:rPr lang="en-US" sz="3200" dirty="0">
                <a:solidFill>
                  <a:schemeClr val="accent2"/>
                </a:solidFill>
                <a:latin typeface="Tinkoff Sans" panose="02000506050000020004" pitchFamily="2" charset="0"/>
              </a:rPr>
              <a:t>Machine Learning»</a:t>
            </a:r>
            <a:endParaRPr lang="ru-RU" sz="3200" dirty="0">
              <a:solidFill>
                <a:schemeClr val="accent2"/>
              </a:solidFill>
              <a:effectLst/>
              <a:latin typeface="Tinkoff Sans" panose="02000506050000020004" pitchFamily="2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4325BB8-BE48-0BB1-D3FA-6FDBBF7200C8}"/>
              </a:ext>
            </a:extLst>
          </p:cNvPr>
          <p:cNvGrpSpPr/>
          <p:nvPr/>
        </p:nvGrpSpPr>
        <p:grpSpPr>
          <a:xfrm>
            <a:off x="8207375" y="8783638"/>
            <a:ext cx="612776" cy="612776"/>
            <a:chOff x="6884958" y="8711671"/>
            <a:chExt cx="921394" cy="921394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id="{8121B196-CBDB-9B20-E771-9F6D0FAE2BEC}"/>
                </a:ext>
              </a:extLst>
            </p:cNvPr>
            <p:cNvSpPr/>
            <p:nvPr/>
          </p:nvSpPr>
          <p:spPr>
            <a:xfrm>
              <a:off x="6884958" y="8711671"/>
              <a:ext cx="921394" cy="921394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endParaRPr>
            </a:p>
          </p:txBody>
        </p:sp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94692A0F-BD2D-5D1C-966A-5167F9337E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1611" y="8948324"/>
              <a:ext cx="448089" cy="448089"/>
            </a:xfrm>
            <a:prstGeom prst="rect">
              <a:avLst/>
            </a:prstGeom>
          </p:spPr>
        </p:pic>
      </p:grp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8EF4E27-B8EC-6743-31F2-D4CE1FAA253E}"/>
              </a:ext>
            </a:extLst>
          </p:cNvPr>
          <p:cNvSpPr/>
          <p:nvPr/>
        </p:nvSpPr>
        <p:spPr>
          <a:xfrm>
            <a:off x="8195963" y="1442383"/>
            <a:ext cx="5096933" cy="1049867"/>
          </a:xfrm>
          <a:prstGeom prst="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2DE6E43-745F-EF6B-09FD-359E12E3D1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423" y="1169666"/>
            <a:ext cx="6365556" cy="159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8933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67513-3C06-FEAF-CF7E-382FAFFF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скругленными соседними углами 4">
            <a:extLst>
              <a:ext uri="{FF2B5EF4-FFF2-40B4-BE49-F238E27FC236}">
                <a16:creationId xmlns:a16="http://schemas.microsoft.com/office/drawing/2014/main" id="{24ABE610-8F9C-6E85-4F99-438D00C82594}"/>
              </a:ext>
            </a:extLst>
          </p:cNvPr>
          <p:cNvSpPr/>
          <p:nvPr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411F6E-0A8B-18B0-5EE1-CE56713331F1}"/>
              </a:ext>
            </a:extLst>
          </p:cNvPr>
          <p:cNvSpPr txBox="1"/>
          <p:nvPr/>
        </p:nvSpPr>
        <p:spPr>
          <a:xfrm>
            <a:off x="1366838" y="1259821"/>
            <a:ext cx="1717995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b="1" i="0" u="none" strike="noStrike" dirty="0">
                <a:solidFill>
                  <a:srgbClr val="000000"/>
                </a:solidFill>
                <a:effectLst/>
              </a:rPr>
              <a:t>Модель и постановка задачи</a:t>
            </a:r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97FA75-2587-AE12-55FF-259117CAA1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10</a:t>
            </a:fld>
            <a:endParaRPr lang="ru-RU" dirty="0"/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0C79AEB-547C-C1D8-1DDA-71EDA5E104CB}"/>
              </a:ext>
            </a:extLst>
          </p:cNvPr>
          <p:cNvSpPr/>
          <p:nvPr/>
        </p:nvSpPr>
        <p:spPr>
          <a:xfrm>
            <a:off x="1366838" y="2726026"/>
            <a:ext cx="4353478" cy="7174278"/>
          </a:xfrm>
          <a:prstGeom prst="round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000" b="1" dirty="0"/>
              <a:t>Модели:</a:t>
            </a:r>
            <a:endParaRPr lang="en-US" sz="4000" b="1" dirty="0"/>
          </a:p>
          <a:p>
            <a:pPr marL="0" marR="0" indent="0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4000" b="1" dirty="0"/>
          </a:p>
          <a:p>
            <a:pPr marL="457200" marR="0" indent="-457200" algn="just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200" dirty="0"/>
              <a:t>Constant (Mean)</a:t>
            </a:r>
          </a:p>
          <a:p>
            <a:pPr marL="457200" marR="0" indent="-457200" algn="just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Linear Regression</a:t>
            </a:r>
          </a:p>
          <a:p>
            <a:pPr marL="457200" marR="0" indent="-457200" algn="just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Decision Tree</a:t>
            </a:r>
          </a:p>
          <a:p>
            <a:pPr marL="457200" marR="0" indent="-457200" algn="just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200" dirty="0"/>
              <a:t>Random Forest</a:t>
            </a:r>
          </a:p>
          <a:p>
            <a:pPr marL="457200" marR="0" indent="-457200" algn="just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CatBoost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F8850B-481D-9940-EECA-3FF55C62A2C8}"/>
              </a:ext>
            </a:extLst>
          </p:cNvPr>
          <p:cNvSpPr txBox="1"/>
          <p:nvPr/>
        </p:nvSpPr>
        <p:spPr>
          <a:xfrm>
            <a:off x="6344944" y="4789671"/>
            <a:ext cx="12528998" cy="3046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b="0" dirty="0"/>
              <a:t>В целях поиска лучшей модели мы попробовали различные классические алгоритмы машинного обучения</a:t>
            </a:r>
            <a:r>
              <a:rPr lang="en-US" sz="3600" b="0" dirty="0"/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b="0" dirty="0"/>
              <a:t>В результате экспериментов для нашей задачи лучшей моделью оказался градиентный </a:t>
            </a:r>
            <a:r>
              <a:rPr lang="ru-RU" sz="3600" b="0" dirty="0" err="1"/>
              <a:t>бустинг</a:t>
            </a:r>
            <a:r>
              <a:rPr lang="en-US" sz="3600" b="0" dirty="0"/>
              <a:t> (</a:t>
            </a:r>
            <a:r>
              <a:rPr lang="en-US" sz="3600" b="0" dirty="0" err="1"/>
              <a:t>CatBoost</a:t>
            </a:r>
            <a:r>
              <a:rPr lang="en-US" sz="3600" b="0" dirty="0"/>
              <a:t>)</a:t>
            </a:r>
            <a:endParaRPr lang="ru-RU" sz="3600" b="0" dirty="0"/>
          </a:p>
          <a:p>
            <a:pPr lvl="1" indent="0">
              <a:spcBef>
                <a:spcPts val="600"/>
              </a:spcBef>
              <a:spcAft>
                <a:spcPts val="600"/>
              </a:spcAft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00" b="0" dirty="0"/>
          </a:p>
        </p:txBody>
      </p:sp>
    </p:spTree>
    <p:extLst>
      <p:ext uri="{BB962C8B-B14F-4D97-AF65-F5344CB8AC3E}">
        <p14:creationId xmlns:p14="http://schemas.microsoft.com/office/powerpoint/2010/main" val="26528352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67513-3C06-FEAF-CF7E-382FAFFF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скругленными соседними углами 4">
            <a:extLst>
              <a:ext uri="{FF2B5EF4-FFF2-40B4-BE49-F238E27FC236}">
                <a16:creationId xmlns:a16="http://schemas.microsoft.com/office/drawing/2014/main" id="{24ABE610-8F9C-6E85-4F99-438D00C82594}"/>
              </a:ext>
            </a:extLst>
          </p:cNvPr>
          <p:cNvSpPr/>
          <p:nvPr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1">
                <a:solidFill>
                  <a:schemeClr val="accent6"/>
                </a:solidFill>
              </a:rPr>
              <a:t>0.82</a:t>
            </a:r>
            <a:endParaRPr kumimoji="0" lang="ru-RU" sz="8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411F6E-0A8B-18B0-5EE1-CE56713331F1}"/>
              </a:ext>
            </a:extLst>
          </p:cNvPr>
          <p:cNvSpPr txBox="1"/>
          <p:nvPr/>
        </p:nvSpPr>
        <p:spPr>
          <a:xfrm>
            <a:off x="1366838" y="1259821"/>
            <a:ext cx="1717995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Метрики (итог)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97FA75-2587-AE12-55FF-259117CAA1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11</a:t>
            </a:fld>
            <a:endParaRPr lang="ru-RU"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A9737CB-750A-3061-B03E-61596B727BDA}"/>
              </a:ext>
            </a:extLst>
          </p:cNvPr>
          <p:cNvSpPr/>
          <p:nvPr/>
        </p:nvSpPr>
        <p:spPr>
          <a:xfrm>
            <a:off x="1970543" y="2889569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RMSE: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9600" b="1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3.65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509095F3-77F9-F0FA-1D1D-F19240AF77F3}"/>
              </a:ext>
            </a:extLst>
          </p:cNvPr>
          <p:cNvSpPr/>
          <p:nvPr/>
        </p:nvSpPr>
        <p:spPr>
          <a:xfrm>
            <a:off x="8359151" y="2889569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R</a:t>
            </a:r>
            <a:r>
              <a:rPr lang="en-US" sz="4800" b="1" baseline="30000" dirty="0">
                <a:solidFill>
                  <a:schemeClr val="accent6"/>
                </a:solidFill>
              </a:rPr>
              <a:t>2</a:t>
            </a:r>
            <a:r>
              <a:rPr lang="en-US" sz="4800" b="1" dirty="0">
                <a:solidFill>
                  <a:schemeClr val="accent6"/>
                </a:solidFill>
              </a:rPr>
              <a:t>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600" b="1" dirty="0">
                <a:solidFill>
                  <a:schemeClr val="accent6"/>
                </a:solidFill>
              </a:rPr>
              <a:t>0.82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FA0892F0-AA8C-E458-B5EB-D557612A11C4}"/>
              </a:ext>
            </a:extLst>
          </p:cNvPr>
          <p:cNvSpPr/>
          <p:nvPr/>
        </p:nvSpPr>
        <p:spPr>
          <a:xfrm>
            <a:off x="1970543" y="6588383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MAPE: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600" b="1" dirty="0">
                <a:solidFill>
                  <a:schemeClr val="accent6"/>
                </a:solidFill>
              </a:rPr>
              <a:t>0.14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4" name="Скругленный прямоугольник 23">
            <a:extLst>
              <a:ext uri="{FF2B5EF4-FFF2-40B4-BE49-F238E27FC236}">
                <a16:creationId xmlns:a16="http://schemas.microsoft.com/office/drawing/2014/main" id="{D83DFA7E-2455-A8D7-B0CD-E67728579EA3}"/>
              </a:ext>
            </a:extLst>
          </p:cNvPr>
          <p:cNvSpPr/>
          <p:nvPr/>
        </p:nvSpPr>
        <p:spPr>
          <a:xfrm>
            <a:off x="8359151" y="6588382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Quantile Loss: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600" b="1" dirty="0">
                <a:solidFill>
                  <a:schemeClr val="accent6"/>
                </a:solidFill>
              </a:rPr>
              <a:t>1.58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9BCC25-8BE9-51E7-3C96-4AE968730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8608" y="2113901"/>
            <a:ext cx="1860297" cy="186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3C219D-93D2-3C47-98C9-91AB859E00B9}"/>
              </a:ext>
            </a:extLst>
          </p:cNvPr>
          <p:cNvSpPr txBox="1"/>
          <p:nvPr/>
        </p:nvSpPr>
        <p:spPr>
          <a:xfrm>
            <a:off x="10243454" y="5575752"/>
            <a:ext cx="215537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92D05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(+0.02)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92D05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2B450B-6432-0EE3-3250-EB3F8076B40A}"/>
              </a:ext>
            </a:extLst>
          </p:cNvPr>
          <p:cNvSpPr txBox="1"/>
          <p:nvPr/>
        </p:nvSpPr>
        <p:spPr>
          <a:xfrm>
            <a:off x="10243453" y="9217004"/>
            <a:ext cx="215537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92D05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(-0.1)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92D05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8E2031-314F-6698-2391-B094CE49C289}"/>
              </a:ext>
            </a:extLst>
          </p:cNvPr>
          <p:cNvSpPr txBox="1"/>
          <p:nvPr/>
        </p:nvSpPr>
        <p:spPr>
          <a:xfrm>
            <a:off x="3854846" y="9219791"/>
            <a:ext cx="215537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92D05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(-0.01)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92D05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76C3D-9FAB-94E9-EFE0-2760451DE378}"/>
              </a:ext>
            </a:extLst>
          </p:cNvPr>
          <p:cNvSpPr txBox="1"/>
          <p:nvPr/>
        </p:nvSpPr>
        <p:spPr>
          <a:xfrm>
            <a:off x="3854845" y="5575752"/>
            <a:ext cx="215537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92D05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(-0.57)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92D05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354397761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3">
            <a:extLst>
              <a:ext uri="{FF2B5EF4-FFF2-40B4-BE49-F238E27FC236}">
                <a16:creationId xmlns:a16="http://schemas.microsoft.com/office/drawing/2014/main" id="{E2D2A8C0-4096-D3EE-62F1-1848DAB8E5C3}"/>
              </a:ext>
            </a:extLst>
          </p:cNvPr>
          <p:cNvSpPr/>
          <p:nvPr/>
        </p:nvSpPr>
        <p:spPr>
          <a:xfrm>
            <a:off x="302594" y="4064762"/>
            <a:ext cx="6011862" cy="5922200"/>
          </a:xfrm>
          <a:prstGeom prst="roundRect">
            <a:avLst>
              <a:gd name="adj" fmla="val 804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17CB73A5-A049-371A-CB80-455177684E5D}"/>
              </a:ext>
            </a:extLst>
          </p:cNvPr>
          <p:cNvSpPr/>
          <p:nvPr/>
        </p:nvSpPr>
        <p:spPr>
          <a:xfrm>
            <a:off x="6884591" y="4013963"/>
            <a:ext cx="6011862" cy="5922200"/>
          </a:xfrm>
          <a:prstGeom prst="roundRect">
            <a:avLst>
              <a:gd name="adj" fmla="val 804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F35964C6-E11B-88A3-4849-5636BDC475D4}"/>
              </a:ext>
            </a:extLst>
          </p:cNvPr>
          <p:cNvSpPr/>
          <p:nvPr/>
        </p:nvSpPr>
        <p:spPr>
          <a:xfrm>
            <a:off x="13157994" y="4013963"/>
            <a:ext cx="6011862" cy="5922200"/>
          </a:xfrm>
          <a:prstGeom prst="roundRect">
            <a:avLst>
              <a:gd name="adj" fmla="val 804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0043DC-6BA5-4BAB-2D90-D1C81F7FE107}"/>
              </a:ext>
            </a:extLst>
          </p:cNvPr>
          <p:cNvSpPr txBox="1"/>
          <p:nvPr/>
        </p:nvSpPr>
        <p:spPr>
          <a:xfrm>
            <a:off x="2581321" y="1447459"/>
            <a:ext cx="14636659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 algn="ctr"/>
            <a:r>
              <a:rPr lang="ru-RU" dirty="0"/>
              <a:t>Интерпретация моделей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3285C60-672F-74DA-C8D6-8F93EE7959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338" y="4414838"/>
            <a:ext cx="889000" cy="889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C3377FA-8191-9F20-8FAA-5988979DB6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916" y="4414838"/>
            <a:ext cx="889000" cy="889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C8BCF33-B43A-57F1-CC1D-4B6AD840A0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2650" y="4414838"/>
            <a:ext cx="889000" cy="88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A13124-A382-F695-D6B2-4B2A0D1220FA}"/>
              </a:ext>
            </a:extLst>
          </p:cNvPr>
          <p:cNvSpPr txBox="1"/>
          <p:nvPr/>
        </p:nvSpPr>
        <p:spPr>
          <a:xfrm>
            <a:off x="7452916" y="6300788"/>
            <a:ext cx="4875212" cy="5955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dirty="0">
                <a:latin typeface="TINKOFFSANS-MEDIUM" panose="02000506050000020004" pitchFamily="2" charset="0"/>
              </a:rPr>
              <a:t>SHAP</a:t>
            </a:r>
            <a:endParaRPr lang="ru-RU" sz="3600" dirty="0">
              <a:latin typeface="TINKOFFSANS-MEDIUM" panose="0200050605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B7F2B6-E8A1-55D4-D1B6-EABF281C6283}"/>
              </a:ext>
            </a:extLst>
          </p:cNvPr>
          <p:cNvSpPr txBox="1"/>
          <p:nvPr/>
        </p:nvSpPr>
        <p:spPr>
          <a:xfrm>
            <a:off x="13724509" y="7025862"/>
            <a:ext cx="4716462" cy="18928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Получили инструмент для выявления влияния признаков на ответ для  конкретного предсказания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358AE-01B0-CA41-CD02-71040C452AF8}"/>
              </a:ext>
            </a:extLst>
          </p:cNvPr>
          <p:cNvSpPr txBox="1"/>
          <p:nvPr/>
        </p:nvSpPr>
        <p:spPr>
          <a:xfrm>
            <a:off x="13724509" y="6300788"/>
            <a:ext cx="4875212" cy="5955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dirty="0" err="1">
                <a:latin typeface="TINKOFFSANS-MEDIUM" panose="02000506050000020004" pitchFamily="2" charset="0"/>
              </a:rPr>
              <a:t>ShapleyFlow</a:t>
            </a:r>
            <a:endParaRPr lang="ru-RU" sz="3600" dirty="0">
              <a:latin typeface="TINKOFFSANS-MEDIUM" panose="0200050605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8AB4C1-C955-8B49-1574-BF169931AD76}"/>
              </a:ext>
            </a:extLst>
          </p:cNvPr>
          <p:cNvSpPr txBox="1"/>
          <p:nvPr/>
        </p:nvSpPr>
        <p:spPr>
          <a:xfrm>
            <a:off x="1175338" y="7025862"/>
            <a:ext cx="4716462" cy="28530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Tinkoff Sans" panose="02000506050000020004" pitchFamily="2" charset="0"/>
              </a:rPr>
              <a:t>Определили основные признаки на  которые опирается модель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Сделали сравнение важности признаков для различных моделей</a:t>
            </a:r>
            <a:endParaRPr lang="en-US" dirty="0">
              <a:solidFill>
                <a:schemeClr val="bg2">
                  <a:lumMod val="50000"/>
                </a:schemeClr>
              </a:solidFill>
              <a:latin typeface="Tinkoff Sans" panose="02000506050000020004" pitchFamily="2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dirty="0">
              <a:solidFill>
                <a:schemeClr val="bg2">
                  <a:lumMod val="50000"/>
                </a:schemeClr>
              </a:solidFill>
              <a:latin typeface="Tinkoff Sans" panose="0200050605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1F359B-E9C4-E893-FC29-CBC01067C228}"/>
              </a:ext>
            </a:extLst>
          </p:cNvPr>
          <p:cNvSpPr txBox="1"/>
          <p:nvPr/>
        </p:nvSpPr>
        <p:spPr>
          <a:xfrm>
            <a:off x="1175338" y="6300788"/>
            <a:ext cx="4875212" cy="5955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dirty="0">
                <a:latin typeface="TINKOFFSANS-MEDIUM" panose="02000506050000020004" pitchFamily="2" charset="0"/>
              </a:rPr>
              <a:t>LIME</a:t>
            </a:r>
            <a:endParaRPr lang="ru-RU" sz="3600" dirty="0">
              <a:latin typeface="TINKOFFSANS-MEDIUM" panose="02000506050000020004" pitchFamily="2" charset="0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AB879408-9920-710C-0F14-EB0511CD053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339469" y="10623147"/>
            <a:ext cx="1068946" cy="24622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12</a:t>
            </a:fld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D642A4-2E8D-8E64-2BA2-FE3BF907FE9D}"/>
              </a:ext>
            </a:extLst>
          </p:cNvPr>
          <p:cNvSpPr txBox="1"/>
          <p:nvPr/>
        </p:nvSpPr>
        <p:spPr>
          <a:xfrm>
            <a:off x="7452916" y="7025862"/>
            <a:ext cx="4716462" cy="23729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Получили численное влияние различных признаков на результат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Выделили наиболее важные признаки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FAF485-8897-6376-9140-79C70FDCA81D}"/>
              </a:ext>
            </a:extLst>
          </p:cNvPr>
          <p:cNvSpPr txBox="1"/>
          <p:nvPr/>
        </p:nvSpPr>
        <p:spPr>
          <a:xfrm>
            <a:off x="390885" y="10227116"/>
            <a:ext cx="97855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*Подробные отчеты можно посмотреть в ноутбуке</a:t>
            </a:r>
          </a:p>
        </p:txBody>
      </p:sp>
    </p:spTree>
    <p:extLst>
      <p:ext uri="{BB962C8B-B14F-4D97-AF65-F5344CB8AC3E}">
        <p14:creationId xmlns:p14="http://schemas.microsoft.com/office/powerpoint/2010/main" val="215356227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216822C-1161-C64B-5143-FB1B67D9D1BA}"/>
              </a:ext>
            </a:extLst>
          </p:cNvPr>
          <p:cNvSpPr txBox="1"/>
          <p:nvPr/>
        </p:nvSpPr>
        <p:spPr>
          <a:xfrm>
            <a:off x="3035876" y="5339087"/>
            <a:ext cx="686377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Ваши вопросы</a:t>
            </a:r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F82FE40B-D930-B8C8-967E-4D55B74CFBE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13</a:t>
            </a:fld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148A3695-60EB-9843-F09F-2082D0623902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1" r="1664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9576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5C3EA860-83D5-65C4-6341-844A03F79D3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2</a:t>
            </a:fld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AC03EF-A07B-9F62-947F-EC5D0E5BE671}"/>
              </a:ext>
            </a:extLst>
          </p:cNvPr>
          <p:cNvSpPr txBox="1"/>
          <p:nvPr/>
        </p:nvSpPr>
        <p:spPr>
          <a:xfrm>
            <a:off x="1366838" y="1264612"/>
            <a:ext cx="5935475" cy="16850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9400"/>
              </a:lnSpc>
              <a:defRPr sz="8800" b="1">
                <a:solidFill>
                  <a:schemeClr val="accent6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ru-RU" sz="6000" dirty="0">
                <a:solidFill>
                  <a:schemeClr val="accent2"/>
                </a:solidFill>
              </a:rPr>
              <a:t>О чём вы узнаете</a:t>
            </a:r>
            <a:r>
              <a:rPr lang="en-US" sz="6000" dirty="0">
                <a:solidFill>
                  <a:schemeClr val="accent2"/>
                </a:solidFill>
              </a:rPr>
              <a:t>:</a:t>
            </a:r>
            <a:endParaRPr lang="ru-RU" sz="6000" dirty="0">
              <a:solidFill>
                <a:schemeClr val="accent2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81FBC01-90EB-9250-6198-34650F6EC6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7702" y="7295264"/>
            <a:ext cx="720000" cy="72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6EF3BDF-06ED-1EB5-6836-4425BA0E55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7702" y="8155876"/>
            <a:ext cx="720000" cy="720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8949D62-D633-577F-CD46-16712854F2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7702" y="9016487"/>
            <a:ext cx="720000" cy="72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BC4A09-AEF1-2934-8A17-92B52740E7A2}"/>
              </a:ext>
            </a:extLst>
          </p:cNvPr>
          <p:cNvSpPr txBox="1"/>
          <p:nvPr/>
        </p:nvSpPr>
        <p:spPr>
          <a:xfrm>
            <a:off x="2303463" y="6558049"/>
            <a:ext cx="4998850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Зачем мы делаем ML</a:t>
            </a:r>
            <a:r>
              <a:rPr lang="en-US" dirty="0"/>
              <a:t>-</a:t>
            </a:r>
            <a:r>
              <a:rPr lang="ru-RU" dirty="0"/>
              <a:t>модель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3AFE22-EC35-4420-A2AB-4E395999B212}"/>
              </a:ext>
            </a:extLst>
          </p:cNvPr>
          <p:cNvSpPr txBox="1"/>
          <p:nvPr/>
        </p:nvSpPr>
        <p:spPr>
          <a:xfrm>
            <a:off x="2303463" y="7418661"/>
            <a:ext cx="4998850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Что она из себя представляет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43934B-C428-21ED-F448-C2102B967B79}"/>
              </a:ext>
            </a:extLst>
          </p:cNvPr>
          <p:cNvSpPr txBox="1"/>
          <p:nvPr/>
        </p:nvSpPr>
        <p:spPr>
          <a:xfrm>
            <a:off x="2303463" y="8279273"/>
            <a:ext cx="4998850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Какие технологии используются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FE2C5-4D7C-03CF-4BCA-EFA7D1E68D44}"/>
              </a:ext>
            </a:extLst>
          </p:cNvPr>
          <p:cNvSpPr txBox="1"/>
          <p:nvPr/>
        </p:nvSpPr>
        <p:spPr>
          <a:xfrm>
            <a:off x="2303463" y="9139885"/>
            <a:ext cx="4998850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Как она принимает решения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9769BA6-6422-2792-86BD-2FF4B13145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7702" y="6434652"/>
            <a:ext cx="720000" cy="7200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B12EA91-8729-A22E-B76D-5A047B010E9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6"/>
          <a:stretch/>
        </p:blipFill>
        <p:spPr>
          <a:xfrm>
            <a:off x="9179860" y="647700"/>
            <a:ext cx="10619440" cy="9864725"/>
          </a:xfrm>
        </p:spPr>
      </p:pic>
    </p:spTree>
    <p:extLst>
      <p:ext uri="{BB962C8B-B14F-4D97-AF65-F5344CB8AC3E}">
        <p14:creationId xmlns:p14="http://schemas.microsoft.com/office/powerpoint/2010/main" val="162375898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Скругленный прямоугольник 53">
            <a:extLst>
              <a:ext uri="{FF2B5EF4-FFF2-40B4-BE49-F238E27FC236}">
                <a16:creationId xmlns:a16="http://schemas.microsoft.com/office/drawing/2014/main" id="{D6FFDE2B-DA71-583B-A04B-5DD0BC689DB1}"/>
              </a:ext>
            </a:extLst>
          </p:cNvPr>
          <p:cNvSpPr/>
          <p:nvPr/>
        </p:nvSpPr>
        <p:spPr>
          <a:xfrm>
            <a:off x="10182049" y="6656515"/>
            <a:ext cx="8992241" cy="3851910"/>
          </a:xfrm>
          <a:prstGeom prst="roundRect">
            <a:avLst>
              <a:gd name="adj" fmla="val 1273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55" name="Скругленный прямоугольник 54">
            <a:extLst>
              <a:ext uri="{FF2B5EF4-FFF2-40B4-BE49-F238E27FC236}">
                <a16:creationId xmlns:a16="http://schemas.microsoft.com/office/drawing/2014/main" id="{3AF59F0C-6459-E81C-BF66-F9B57ADA1807}"/>
              </a:ext>
            </a:extLst>
          </p:cNvPr>
          <p:cNvSpPr/>
          <p:nvPr/>
        </p:nvSpPr>
        <p:spPr>
          <a:xfrm>
            <a:off x="625010" y="6656515"/>
            <a:ext cx="8992240" cy="3851910"/>
          </a:xfrm>
          <a:prstGeom prst="roundRect">
            <a:avLst>
              <a:gd name="adj" fmla="val 1273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98509440-1752-17F2-9789-04C10FF531AF}"/>
              </a:ext>
            </a:extLst>
          </p:cNvPr>
          <p:cNvSpPr/>
          <p:nvPr/>
        </p:nvSpPr>
        <p:spPr>
          <a:xfrm>
            <a:off x="611187" y="668235"/>
            <a:ext cx="18576925" cy="5660263"/>
          </a:xfrm>
          <a:prstGeom prst="roundRect">
            <a:avLst>
              <a:gd name="adj" fmla="val 8585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77DC0A-8110-AEFD-F640-D39B823E5311}"/>
              </a:ext>
            </a:extLst>
          </p:cNvPr>
          <p:cNvSpPr txBox="1"/>
          <p:nvPr/>
        </p:nvSpPr>
        <p:spPr>
          <a:xfrm>
            <a:off x="1207065" y="2453455"/>
            <a:ext cx="10947451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Контекст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6EFE82-EEB1-9CF7-6304-C7487C69C6AD}"/>
              </a:ext>
            </a:extLst>
          </p:cNvPr>
          <p:cNvSpPr txBox="1"/>
          <p:nvPr/>
        </p:nvSpPr>
        <p:spPr>
          <a:xfrm>
            <a:off x="1207065" y="3474555"/>
            <a:ext cx="9906000" cy="16542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r>
              <a:rPr lang="ru-RU" sz="2800" dirty="0">
                <a:solidFill>
                  <a:schemeClr val="accent2"/>
                </a:solidFill>
              </a:rPr>
              <a:t>Сервисы доставки продуктов и товаров стремительно растут, а вместе с ними увеличивается нагрузка на курьеров и логистику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</a:p>
          <a:p>
            <a:endParaRPr lang="ru-RU" dirty="0">
              <a:solidFill>
                <a:schemeClr val="accent2"/>
              </a:solidFill>
            </a:endParaRPr>
          </a:p>
        </p:txBody>
      </p: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39C4B907-D6B8-1DC6-3E91-860AB73D6E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52306" y="996252"/>
            <a:ext cx="5038016" cy="503801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B5CCACCB-3587-4D94-62DB-1E3A3EFE4804}"/>
              </a:ext>
            </a:extLst>
          </p:cNvPr>
          <p:cNvSpPr txBox="1"/>
          <p:nvPr/>
        </p:nvSpPr>
        <p:spPr>
          <a:xfrm>
            <a:off x="10969504" y="7875082"/>
            <a:ext cx="7220818" cy="18928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Можно выявлять аномально долгие доставки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Появляется инструмент контроля качества работы курьеров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Улучшается эффективность логистики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0B1E09-B8D7-1B5B-E370-61C0C8E5082A}"/>
              </a:ext>
            </a:extLst>
          </p:cNvPr>
          <p:cNvSpPr txBox="1"/>
          <p:nvPr/>
        </p:nvSpPr>
        <p:spPr>
          <a:xfrm>
            <a:off x="10969503" y="7052984"/>
            <a:ext cx="5960751" cy="5293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Почему это важно бизнесу</a:t>
            </a:r>
            <a:r>
              <a:rPr lang="en-US" sz="3200" dirty="0">
                <a:latin typeface="TINKOFFSANS-MEDIUM" panose="02000506050000020004" pitchFamily="2" charset="0"/>
              </a:rPr>
              <a:t>:</a:t>
            </a:r>
            <a:endParaRPr lang="ru-RU" sz="3200" dirty="0">
              <a:latin typeface="TINKOFFSANS-MEDIUM" panose="0200050605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3DDD69-1C9C-CA86-3389-87E28283104E}"/>
              </a:ext>
            </a:extLst>
          </p:cNvPr>
          <p:cNvSpPr txBox="1"/>
          <p:nvPr/>
        </p:nvSpPr>
        <p:spPr>
          <a:xfrm>
            <a:off x="1207065" y="7720384"/>
            <a:ext cx="8092022" cy="23729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Клиенты ожидают предсказуемое и понятное время доставки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Неточные предсказания снижают доверие и удовлетворенность сервисом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Точное времени доставки делает опыт прозрачным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8F3CE8-9E07-A4A0-5EF2-CF65E176A7A6}"/>
              </a:ext>
            </a:extLst>
          </p:cNvPr>
          <p:cNvSpPr txBox="1"/>
          <p:nvPr/>
        </p:nvSpPr>
        <p:spPr>
          <a:xfrm>
            <a:off x="1207065" y="7027000"/>
            <a:ext cx="7276515" cy="5293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Почему это важно пользователям:</a:t>
            </a:r>
          </a:p>
        </p:txBody>
      </p:sp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15EC8639-264A-6E40-C9A2-BB7ED3DE66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088" y="9754367"/>
            <a:ext cx="720000" cy="720000"/>
          </a:xfrm>
          <a:prstGeom prst="rect">
            <a:avLst/>
          </a:prstGeom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B90DAAC0-77B5-82F2-A044-5E424CEAFE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1889" y="9754367"/>
            <a:ext cx="720000" cy="720000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422A33C-FC3B-7755-9043-C8354057390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456423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2B7A88-54E8-C43A-B6DA-FAE35067E08F}"/>
              </a:ext>
            </a:extLst>
          </p:cNvPr>
          <p:cNvSpPr txBox="1"/>
          <p:nvPr/>
        </p:nvSpPr>
        <p:spPr>
          <a:xfrm>
            <a:off x="611188" y="553052"/>
            <a:ext cx="8331644" cy="16850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 err="1"/>
              <a:t>Роадмап</a:t>
            </a:r>
            <a:r>
              <a:rPr lang="ru-RU" dirty="0"/>
              <a:t> создания продукта</a:t>
            </a: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256B6131-E801-0160-12B8-FA4545D5EA6B}"/>
              </a:ext>
            </a:extLst>
          </p:cNvPr>
          <p:cNvCxnSpPr>
            <a:stCxn id="10" idx="6"/>
          </p:cNvCxnSpPr>
          <p:nvPr/>
        </p:nvCxnSpPr>
        <p:spPr>
          <a:xfrm flipV="1">
            <a:off x="2359404" y="6839930"/>
            <a:ext cx="15956305" cy="16267"/>
          </a:xfrm>
          <a:prstGeom prst="straightConnector1">
            <a:avLst/>
          </a:prstGeom>
          <a:noFill/>
          <a:ln w="19050" cap="flat">
            <a:solidFill>
              <a:schemeClr val="accent2"/>
            </a:solidFill>
            <a:prstDash val="solid"/>
            <a:miter lim="8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Овал 9">
            <a:extLst>
              <a:ext uri="{FF2B5EF4-FFF2-40B4-BE49-F238E27FC236}">
                <a16:creationId xmlns:a16="http://schemas.microsoft.com/office/drawing/2014/main" id="{56A522F4-A5CD-291A-61FE-5F8A0396C290}"/>
              </a:ext>
            </a:extLst>
          </p:cNvPr>
          <p:cNvSpPr/>
          <p:nvPr/>
        </p:nvSpPr>
        <p:spPr>
          <a:xfrm>
            <a:off x="1357465" y="6355227"/>
            <a:ext cx="1001939" cy="1001939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2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1</a:t>
            </a: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323706A-5C97-6E58-868F-7891D1AB18F2}"/>
              </a:ext>
            </a:extLst>
          </p:cNvPr>
          <p:cNvSpPr/>
          <p:nvPr/>
        </p:nvSpPr>
        <p:spPr>
          <a:xfrm>
            <a:off x="4549399" y="6355227"/>
            <a:ext cx="1001939" cy="1001939"/>
          </a:xfrm>
          <a:prstGeom prst="ellipse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2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7926DC06-7F92-C49A-3317-4BD850FDFF70}"/>
              </a:ext>
            </a:extLst>
          </p:cNvPr>
          <p:cNvSpPr/>
          <p:nvPr/>
        </p:nvSpPr>
        <p:spPr>
          <a:xfrm>
            <a:off x="7741333" y="6355227"/>
            <a:ext cx="1001939" cy="1001939"/>
          </a:xfrm>
          <a:prstGeom prst="ellipse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3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3A5A6B8-9E07-795A-46D5-2A93377C8476}"/>
              </a:ext>
            </a:extLst>
          </p:cNvPr>
          <p:cNvSpPr/>
          <p:nvPr/>
        </p:nvSpPr>
        <p:spPr>
          <a:xfrm>
            <a:off x="10933267" y="6355227"/>
            <a:ext cx="1001939" cy="1001939"/>
          </a:xfrm>
          <a:prstGeom prst="ellipse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4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BABC5133-1B74-D88D-9AC6-AE48422EB6A5}"/>
              </a:ext>
            </a:extLst>
          </p:cNvPr>
          <p:cNvSpPr/>
          <p:nvPr/>
        </p:nvSpPr>
        <p:spPr>
          <a:xfrm>
            <a:off x="14125199" y="6355227"/>
            <a:ext cx="1001939" cy="1001939"/>
          </a:xfrm>
          <a:prstGeom prst="ellipse">
            <a:avLst/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5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ED4932F4-89D1-31F3-85BE-D44DE6247566}"/>
              </a:ext>
            </a:extLst>
          </p:cNvPr>
          <p:cNvCxnSpPr>
            <a:cxnSpLocks/>
          </p:cNvCxnSpPr>
          <p:nvPr/>
        </p:nvCxnSpPr>
        <p:spPr>
          <a:xfrm>
            <a:off x="1858434" y="3936104"/>
            <a:ext cx="0" cy="241912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B1195A-23BA-08FC-91BE-366C276A11D3}"/>
              </a:ext>
            </a:extLst>
          </p:cNvPr>
          <p:cNvSpPr txBox="1"/>
          <p:nvPr/>
        </p:nvSpPr>
        <p:spPr>
          <a:xfrm>
            <a:off x="2056655" y="3838307"/>
            <a:ext cx="4666109" cy="488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32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</a:lstStyle>
          <a:p>
            <a:r>
              <a:rPr lang="ru-RU" sz="2800" dirty="0"/>
              <a:t>Определение целей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80012A-7BEF-94C3-D1C8-5D62BAF3796A}"/>
              </a:ext>
            </a:extLst>
          </p:cNvPr>
          <p:cNvSpPr txBox="1"/>
          <p:nvPr/>
        </p:nvSpPr>
        <p:spPr>
          <a:xfrm>
            <a:off x="2056655" y="4453237"/>
            <a:ext cx="5506195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Вникае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м в контекст и формулируем проблемы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Определяем,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что хотим видеть в результате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Фиксируем метрики качества</a:t>
            </a:r>
            <a:endParaRPr lang="ru-RU" sz="2000" dirty="0">
              <a:solidFill>
                <a:schemeClr val="tx2">
                  <a:lumMod val="75000"/>
                </a:schemeClr>
              </a:solidFill>
              <a:effectLst/>
            </a:endParaRP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BC29298A-A5BB-0B00-CCB3-A90FD8BB40FD}"/>
              </a:ext>
            </a:extLst>
          </p:cNvPr>
          <p:cNvCxnSpPr>
            <a:cxnSpLocks/>
          </p:cNvCxnSpPr>
          <p:nvPr/>
        </p:nvCxnSpPr>
        <p:spPr>
          <a:xfrm>
            <a:off x="8242302" y="3936104"/>
            <a:ext cx="0" cy="241912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920905B-7DD2-FCF1-133C-2B97F6549548}"/>
              </a:ext>
            </a:extLst>
          </p:cNvPr>
          <p:cNvSpPr txBox="1"/>
          <p:nvPr/>
        </p:nvSpPr>
        <p:spPr>
          <a:xfrm>
            <a:off x="8428241" y="3838307"/>
            <a:ext cx="4666109" cy="488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32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</a:lstStyle>
          <a:p>
            <a:r>
              <a:rPr lang="en-US" sz="2800" dirty="0"/>
              <a:t>Feature Engineering </a:t>
            </a:r>
            <a:endParaRPr lang="ru-RU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BAF81D-01A3-E2F0-ED58-FAFC091672BE}"/>
              </a:ext>
            </a:extLst>
          </p:cNvPr>
          <p:cNvSpPr txBox="1"/>
          <p:nvPr/>
        </p:nvSpPr>
        <p:spPr>
          <a:xfrm>
            <a:off x="8428241" y="4453237"/>
            <a:ext cx="4666099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Генерация информативных признаков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  <a:ea typeface="Tinkoff Sans" panose="02000506050000020004" pitchFamily="2" charset="0"/>
              </a:rPr>
              <a:t>Работаем с пропусками и аномалиями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a typeface="Tinkoff Sans" panose="02000506050000020004" pitchFamily="2" charset="0"/>
              </a:rPr>
              <a:t>Кодируем категориальные признаки</a:t>
            </a:r>
            <a:endParaRPr lang="ru-RU" sz="2000" dirty="0">
              <a:solidFill>
                <a:schemeClr val="tx2">
                  <a:lumMod val="75000"/>
                </a:schemeClr>
              </a:solidFill>
              <a:effectLst/>
              <a:ea typeface="Tinkoff Sans" panose="02000506050000020004" pitchFamily="2" charset="0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8CFDA8D8-267B-7398-9E09-D5BB4E8C1AE2}"/>
              </a:ext>
            </a:extLst>
          </p:cNvPr>
          <p:cNvCxnSpPr>
            <a:cxnSpLocks/>
          </p:cNvCxnSpPr>
          <p:nvPr/>
        </p:nvCxnSpPr>
        <p:spPr>
          <a:xfrm>
            <a:off x="14626168" y="3936104"/>
            <a:ext cx="0" cy="241912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8381244-09D5-E5C9-BFBF-FCF18F425EA6}"/>
              </a:ext>
            </a:extLst>
          </p:cNvPr>
          <p:cNvSpPr txBox="1"/>
          <p:nvPr/>
        </p:nvSpPr>
        <p:spPr>
          <a:xfrm>
            <a:off x="14841135" y="3838307"/>
            <a:ext cx="3846916" cy="9605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32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</a:lstStyle>
          <a:p>
            <a:r>
              <a:rPr lang="ru-RU" sz="2800" dirty="0"/>
              <a:t>Интерпретация результатов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789DE4-E5A6-DAB3-1BE3-A8A16EFCFD32}"/>
              </a:ext>
            </a:extLst>
          </p:cNvPr>
          <p:cNvSpPr txBox="1"/>
          <p:nvPr/>
        </p:nvSpPr>
        <p:spPr>
          <a:xfrm>
            <a:off x="14841135" y="4894961"/>
            <a:ext cx="3999313" cy="1692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Анализируем,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effectLst/>
              </a:rPr>
              <a:t>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к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ак модель принимает решения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Выявляем сдвиги и аномалии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Исследуем влияние паттернов на качество</a:t>
            </a:r>
            <a:endParaRPr lang="ru-RU" sz="2000" dirty="0">
              <a:solidFill>
                <a:schemeClr val="tx2">
                  <a:lumMod val="75000"/>
                </a:schemeClr>
              </a:solidFill>
              <a:effectLst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C81D83F0-2DE9-CFBE-CBA4-573198C93132}"/>
              </a:ext>
            </a:extLst>
          </p:cNvPr>
          <p:cNvCxnSpPr>
            <a:cxnSpLocks/>
          </p:cNvCxnSpPr>
          <p:nvPr/>
        </p:nvCxnSpPr>
        <p:spPr>
          <a:xfrm>
            <a:off x="5050368" y="7363063"/>
            <a:ext cx="0" cy="241912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C854F1B-5F1E-C7AA-04C1-99A27CA4A132}"/>
              </a:ext>
            </a:extLst>
          </p:cNvPr>
          <p:cNvSpPr txBox="1"/>
          <p:nvPr/>
        </p:nvSpPr>
        <p:spPr>
          <a:xfrm>
            <a:off x="5233541" y="7846922"/>
            <a:ext cx="4666109" cy="488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32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</a:lstStyle>
          <a:p>
            <a:r>
              <a:rPr lang="en-US" sz="2800" dirty="0"/>
              <a:t>Exploration Data Analysis</a:t>
            </a:r>
            <a:endParaRPr lang="ru-RU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1AA6CC-8071-C49F-A9BF-E7821DBC534F}"/>
              </a:ext>
            </a:extLst>
          </p:cNvPr>
          <p:cNvSpPr txBox="1"/>
          <p:nvPr/>
        </p:nvSpPr>
        <p:spPr>
          <a:xfrm>
            <a:off x="5233541" y="8394120"/>
            <a:ext cx="4666095" cy="14619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Рассматриваем структуру данных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Выявляем пропуски и выбросы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Ана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лизируем распределения признаков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effectLst/>
              </a:rPr>
              <a:t>Находим взаимосвязи</a:t>
            </a: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B0CA1DA-F0D8-CD89-15AC-3F6E85830F60}"/>
              </a:ext>
            </a:extLst>
          </p:cNvPr>
          <p:cNvCxnSpPr>
            <a:cxnSpLocks/>
          </p:cNvCxnSpPr>
          <p:nvPr/>
        </p:nvCxnSpPr>
        <p:spPr>
          <a:xfrm>
            <a:off x="11434236" y="7363063"/>
            <a:ext cx="0" cy="2419123"/>
          </a:xfrm>
          <a:prstGeom prst="line">
            <a:avLst/>
          </a:prstGeom>
          <a:noFill/>
          <a:ln w="19050" cap="rnd">
            <a:solidFill>
              <a:schemeClr val="accent2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91BB5A2-E909-D419-EB7D-D684DB90A972}"/>
              </a:ext>
            </a:extLst>
          </p:cNvPr>
          <p:cNvSpPr txBox="1"/>
          <p:nvPr/>
        </p:nvSpPr>
        <p:spPr>
          <a:xfrm>
            <a:off x="11648628" y="7846922"/>
            <a:ext cx="4666109" cy="488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32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</a:lstStyle>
          <a:p>
            <a:r>
              <a:rPr lang="ru-RU" sz="2800" dirty="0"/>
              <a:t>Отбор признаков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89BB92-EF8A-B7F0-B34C-8620D519491E}"/>
              </a:ext>
            </a:extLst>
          </p:cNvPr>
          <p:cNvSpPr txBox="1"/>
          <p:nvPr/>
        </p:nvSpPr>
        <p:spPr>
          <a:xfrm>
            <a:off x="11648629" y="8394120"/>
            <a:ext cx="3839016" cy="15773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>
              <a:lnSpc>
                <a:spcPct val="130000"/>
              </a:lnSpc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Используем различные подходы для отбора признаков, начиная от анализа корреляций и заканчивая современными подходами (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Optuna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78BD6D42-FD46-DA6B-9525-D4D787360A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333860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A5DC4B-C3FA-5E1A-F50D-D3E599F5E4D0}"/>
              </a:ext>
            </a:extLst>
          </p:cNvPr>
          <p:cNvSpPr txBox="1"/>
          <p:nvPr/>
        </p:nvSpPr>
        <p:spPr>
          <a:xfrm>
            <a:off x="1243456" y="1142239"/>
            <a:ext cx="13734415" cy="7686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sz="5400" dirty="0"/>
              <a:t>Заголовок слайда вашей презентации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B79A6646-A7B5-0996-754C-2D27F7B68DB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5</a:t>
            </a:fld>
            <a:endParaRPr lang="ru-RU" dirty="0"/>
          </a:p>
        </p:txBody>
      </p:sp>
      <p:sp>
        <p:nvSpPr>
          <p:cNvPr id="7" name="Скругленный прямоугольник 2">
            <a:extLst>
              <a:ext uri="{FF2B5EF4-FFF2-40B4-BE49-F238E27FC236}">
                <a16:creationId xmlns:a16="http://schemas.microsoft.com/office/drawing/2014/main" id="{0B0B959E-A15E-86BD-B8DD-01A3DFFD8336}"/>
              </a:ext>
            </a:extLst>
          </p:cNvPr>
          <p:cNvSpPr/>
          <p:nvPr/>
        </p:nvSpPr>
        <p:spPr>
          <a:xfrm>
            <a:off x="624205" y="647700"/>
            <a:ext cx="18563908" cy="9864725"/>
          </a:xfrm>
          <a:prstGeom prst="roundRect">
            <a:avLst>
              <a:gd name="adj" fmla="val 4802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C3A61F-309C-6651-9C0C-6DD08D15292E}"/>
              </a:ext>
            </a:extLst>
          </p:cNvPr>
          <p:cNvSpPr txBox="1"/>
          <p:nvPr/>
        </p:nvSpPr>
        <p:spPr>
          <a:xfrm>
            <a:off x="1395856" y="1294639"/>
            <a:ext cx="13734415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Цель проекта и подход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B57B94-20A8-3499-21E8-D2F282098326}"/>
              </a:ext>
            </a:extLst>
          </p:cNvPr>
          <p:cNvSpPr txBox="1"/>
          <p:nvPr/>
        </p:nvSpPr>
        <p:spPr>
          <a:xfrm>
            <a:off x="2395316" y="2795658"/>
            <a:ext cx="14850693" cy="7448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dirty="0"/>
              <a:t>Цель:</a:t>
            </a:r>
            <a:r>
              <a:rPr lang="en-US" sz="3600" dirty="0"/>
              <a:t> </a:t>
            </a:r>
            <a:r>
              <a:rPr lang="ru-RU" sz="3600" b="0" dirty="0"/>
              <a:t>Построить модель, которая предсказывает время доставки заказа        в нормальных условиях на основе исторических данных.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dirty="0"/>
              <a:t>Подход к решению:</a:t>
            </a:r>
            <a:r>
              <a:rPr lang="en-US" sz="3600" b="0" dirty="0"/>
              <a:t> 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Используем исторические данные о доставках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Учитываем факторы заказа,</a:t>
            </a:r>
            <a:r>
              <a:rPr lang="en-US" sz="3600" b="0" dirty="0"/>
              <a:t> </a:t>
            </a:r>
            <a:r>
              <a:rPr lang="ru-RU" sz="3600" b="0" dirty="0"/>
              <a:t>времени,</a:t>
            </a:r>
            <a:r>
              <a:rPr lang="en-US" sz="3600" b="0" dirty="0"/>
              <a:t> </a:t>
            </a:r>
            <a:r>
              <a:rPr lang="ru-RU" sz="3600" b="0" dirty="0"/>
              <a:t>погодных условий и загруженность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Обучаем модель для предсказания расчетного времени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dirty="0"/>
              <a:t>Результат</a:t>
            </a:r>
            <a:r>
              <a:rPr lang="en-US" sz="3600" dirty="0"/>
              <a:t>: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Оценка ожидаемого времени доставки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Возможность сравнения с фактическим временем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Основа для выявления аномалий</a:t>
            </a:r>
            <a:endParaRPr lang="en-US" sz="36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00" b="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01F7DE-FE4B-1602-0037-090270CC02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5856" y="2684936"/>
            <a:ext cx="720000" cy="720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3C37CE-C73B-72C2-3E30-DBB097C6E7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5856" y="3941153"/>
            <a:ext cx="720000" cy="72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ABCD04-9E4D-58B6-2191-6FCEF656C3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5856" y="671109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788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Скругленный прямоугольник 53">
            <a:extLst>
              <a:ext uri="{FF2B5EF4-FFF2-40B4-BE49-F238E27FC236}">
                <a16:creationId xmlns:a16="http://schemas.microsoft.com/office/drawing/2014/main" id="{D6FFDE2B-DA71-583B-A04B-5DD0BC689DB1}"/>
              </a:ext>
            </a:extLst>
          </p:cNvPr>
          <p:cNvSpPr/>
          <p:nvPr/>
        </p:nvSpPr>
        <p:spPr>
          <a:xfrm>
            <a:off x="10182049" y="6656515"/>
            <a:ext cx="8992241" cy="3851910"/>
          </a:xfrm>
          <a:prstGeom prst="roundRect">
            <a:avLst>
              <a:gd name="adj" fmla="val 1273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55" name="Скругленный прямоугольник 54">
            <a:extLst>
              <a:ext uri="{FF2B5EF4-FFF2-40B4-BE49-F238E27FC236}">
                <a16:creationId xmlns:a16="http://schemas.microsoft.com/office/drawing/2014/main" id="{3AF59F0C-6459-E81C-BF66-F9B57ADA1807}"/>
              </a:ext>
            </a:extLst>
          </p:cNvPr>
          <p:cNvSpPr/>
          <p:nvPr/>
        </p:nvSpPr>
        <p:spPr>
          <a:xfrm>
            <a:off x="625010" y="6656515"/>
            <a:ext cx="8992240" cy="3851910"/>
          </a:xfrm>
          <a:prstGeom prst="roundRect">
            <a:avLst>
              <a:gd name="adj" fmla="val 12737"/>
            </a:avLst>
          </a:prstGeom>
          <a:gradFill>
            <a:gsLst>
              <a:gs pos="0">
                <a:srgbClr val="E0E1E3"/>
              </a:gs>
              <a:gs pos="100000">
                <a:srgbClr val="F3F3F5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98509440-1752-17F2-9789-04C10FF531AF}"/>
              </a:ext>
            </a:extLst>
          </p:cNvPr>
          <p:cNvSpPr/>
          <p:nvPr/>
        </p:nvSpPr>
        <p:spPr>
          <a:xfrm>
            <a:off x="611187" y="668235"/>
            <a:ext cx="18576925" cy="5660263"/>
          </a:xfrm>
          <a:prstGeom prst="roundRect">
            <a:avLst>
              <a:gd name="adj" fmla="val 8585"/>
            </a:avLst>
          </a:prstGeom>
          <a:gradFill>
            <a:gsLst>
              <a:gs pos="0">
                <a:schemeClr val="accent1"/>
              </a:gs>
              <a:gs pos="100000">
                <a:srgbClr val="FFE560"/>
              </a:gs>
            </a:gsLst>
            <a:lin ang="2700000" scaled="0"/>
          </a:gra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defTabSz="457200"/>
            <a:endParaRPr lang="ru-RU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77DC0A-8110-AEFD-F640-D39B823E5311}"/>
              </a:ext>
            </a:extLst>
          </p:cNvPr>
          <p:cNvSpPr txBox="1"/>
          <p:nvPr/>
        </p:nvSpPr>
        <p:spPr>
          <a:xfrm>
            <a:off x="1433131" y="1870534"/>
            <a:ext cx="10947451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Данные и предпосылки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6EFE82-EEB1-9CF7-6304-C7487C69C6AD}"/>
              </a:ext>
            </a:extLst>
          </p:cNvPr>
          <p:cNvSpPr txBox="1"/>
          <p:nvPr/>
        </p:nvSpPr>
        <p:spPr>
          <a:xfrm>
            <a:off x="1433131" y="2891634"/>
            <a:ext cx="9906000" cy="26884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120000"/>
              </a:lnSpc>
              <a:spcAft>
                <a:spcPts val="1800"/>
              </a:spcAft>
              <a:defRPr sz="2200">
                <a:solidFill>
                  <a:schemeClr val="bg2">
                    <a:lumMod val="75000"/>
                  </a:schemeClr>
                </a:solidFill>
                <a:latin typeface="Tinkoff Sans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r>
              <a:rPr lang="ru-RU" sz="2800" dirty="0">
                <a:solidFill>
                  <a:schemeClr val="accent2"/>
                </a:solidFill>
              </a:rPr>
              <a:t>Для предсказания времени доставки мы используем исторические данные о заказах и курьерах. Предполагается, что при схожих условиях доставка занимает примерно одинаковое время, а значительные отклонения могут указывать на аномалии.</a:t>
            </a:r>
          </a:p>
          <a:p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CCACCB-3587-4D94-62DB-1E3A3EFE4804}"/>
              </a:ext>
            </a:extLst>
          </p:cNvPr>
          <p:cNvSpPr txBox="1"/>
          <p:nvPr/>
        </p:nvSpPr>
        <p:spPr>
          <a:xfrm>
            <a:off x="10759954" y="7713374"/>
            <a:ext cx="7220818" cy="14126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>
              <a:lnSpc>
                <a:spcPct val="130000"/>
              </a:lnSpc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Если мы можем точно оценить “нормальное” время доставки, то отклонения от него становятся измеримыми и интерпретируемыми.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0B1E09-B8D7-1B5B-E370-61C0C8E5082A}"/>
              </a:ext>
            </a:extLst>
          </p:cNvPr>
          <p:cNvSpPr txBox="1"/>
          <p:nvPr/>
        </p:nvSpPr>
        <p:spPr>
          <a:xfrm>
            <a:off x="10759954" y="7027000"/>
            <a:ext cx="5960751" cy="5293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Ключевая идей</a:t>
            </a:r>
            <a:r>
              <a:rPr lang="en-US" sz="3200" dirty="0">
                <a:latin typeface="TINKOFFSANS-MEDIUM" panose="02000506050000020004" pitchFamily="2" charset="0"/>
              </a:rPr>
              <a:t>:</a:t>
            </a:r>
            <a:endParaRPr lang="ru-RU" sz="3200" dirty="0">
              <a:latin typeface="TINKOFFSANS-MEDIUM" panose="0200050605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3DDD69-1C9C-CA86-3389-87E28283104E}"/>
              </a:ext>
            </a:extLst>
          </p:cNvPr>
          <p:cNvSpPr txBox="1"/>
          <p:nvPr/>
        </p:nvSpPr>
        <p:spPr>
          <a:xfrm>
            <a:off x="1207065" y="7720384"/>
            <a:ext cx="8092022" cy="18928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200"/>
              </a:lnSpc>
              <a:defRPr sz="2400">
                <a:solidFill>
                  <a:schemeClr val="accent2"/>
                </a:solidFill>
                <a:latin typeface="TINKOFFSANS-MEDIUM" panose="02000506050000020004" pitchFamily="2" charset="0"/>
              </a:defRPr>
            </a:lvl1pPr>
            <a:lvl2pPr marL="1199924" indent="-445133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2pPr>
            <a:lvl3pPr marL="2035650" indent="-52606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3pPr>
            <a:lvl4pPr marL="2863001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4pPr>
            <a:lvl5pPr marL="3617794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5pPr>
            <a:lvl6pPr marL="4372585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6pPr>
            <a:lvl7pPr marL="5127377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7pPr>
            <a:lvl8pPr marL="5882168" indent="-598628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8pPr>
            <a:lvl9pPr marL="6636960" indent="-598627" defTabSz="1509582">
              <a:lnSpc>
                <a:spcPct val="90000"/>
              </a:lnSpc>
              <a:spcBef>
                <a:spcPts val="1600"/>
              </a:spcBef>
              <a:buSzPct val="100000"/>
              <a:buFont typeface="Arial"/>
              <a:buChar char="•"/>
              <a:defRPr sz="4600"/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Информация о заказе (тип,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 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координаты)</a:t>
            </a:r>
            <a:endParaRPr lang="en-US" dirty="0">
              <a:solidFill>
                <a:schemeClr val="tx2">
                  <a:lumMod val="75000"/>
                </a:schemeClr>
              </a:solidFill>
              <a:latin typeface="Tinkoff Sans" panose="02000506050000020004" pitchFamily="2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Временные характеристики (время оформления и забора)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Информация о курьере (возраст,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 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рейтинг,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 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ТС)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Tinkoff Sans" panose="02000506050000020004" pitchFamily="2" charset="0"/>
              </a:rPr>
              <a:t>Фактическое время доставки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8F3CE8-9E07-A4A0-5EF2-CF65E176A7A6}"/>
              </a:ext>
            </a:extLst>
          </p:cNvPr>
          <p:cNvSpPr txBox="1"/>
          <p:nvPr/>
        </p:nvSpPr>
        <p:spPr>
          <a:xfrm>
            <a:off x="1207065" y="7027000"/>
            <a:ext cx="7276515" cy="5293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t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ts val="3800"/>
              </a:lnSpc>
              <a:defRPr sz="2800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Что есть в данных:</a:t>
            </a:r>
          </a:p>
        </p:txBody>
      </p:sp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15EC8639-264A-6E40-C9A2-BB7ED3DE66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088" y="9754367"/>
            <a:ext cx="720000" cy="720000"/>
          </a:xfrm>
          <a:prstGeom prst="rect">
            <a:avLst/>
          </a:prstGeom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B90DAAC0-77B5-82F2-A044-5E424CEAFE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1889" y="9754367"/>
            <a:ext cx="720000" cy="720000"/>
          </a:xfrm>
          <a:prstGeom prst="rect">
            <a:avLst/>
          </a:prstGeom>
        </p:spPr>
      </p:pic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422A33C-FC3B-7755-9043-C8354057390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6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3E1749-B595-1AD4-68DC-5CD50C29B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582" y="378952"/>
            <a:ext cx="6238827" cy="623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4803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67513-3C06-FEAF-CF7E-382FAFFF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скругленными соседними углами 4">
            <a:extLst>
              <a:ext uri="{FF2B5EF4-FFF2-40B4-BE49-F238E27FC236}">
                <a16:creationId xmlns:a16="http://schemas.microsoft.com/office/drawing/2014/main" id="{24ABE610-8F9C-6E85-4F99-438D00C82594}"/>
              </a:ext>
            </a:extLst>
          </p:cNvPr>
          <p:cNvSpPr/>
          <p:nvPr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411F6E-0A8B-18B0-5EE1-CE56713331F1}"/>
              </a:ext>
            </a:extLst>
          </p:cNvPr>
          <p:cNvSpPr txBox="1"/>
          <p:nvPr/>
        </p:nvSpPr>
        <p:spPr>
          <a:xfrm>
            <a:off x="1366838" y="1259821"/>
            <a:ext cx="1717995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Метрики </a:t>
            </a:r>
            <a:r>
              <a:rPr lang="en-US" dirty="0"/>
              <a:t>(</a:t>
            </a:r>
            <a:r>
              <a:rPr lang="ru-RU" dirty="0" err="1"/>
              <a:t>бейзлайн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97FA75-2587-AE12-55FF-259117CAA1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7</a:t>
            </a:fld>
            <a:endParaRPr lang="ru-RU"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A9737CB-750A-3061-B03E-61596B727BDA}"/>
              </a:ext>
            </a:extLst>
          </p:cNvPr>
          <p:cNvSpPr/>
          <p:nvPr/>
        </p:nvSpPr>
        <p:spPr>
          <a:xfrm>
            <a:off x="1970543" y="2889569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RMSE: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9600" b="1" dirty="0">
                <a:solidFill>
                  <a:schemeClr val="accent6"/>
                </a:solidFill>
              </a:rPr>
              <a:t>4.22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509095F3-77F9-F0FA-1D1D-F19240AF77F3}"/>
              </a:ext>
            </a:extLst>
          </p:cNvPr>
          <p:cNvSpPr/>
          <p:nvPr/>
        </p:nvSpPr>
        <p:spPr>
          <a:xfrm>
            <a:off x="8359151" y="2889569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R</a:t>
            </a:r>
            <a:r>
              <a:rPr lang="en-US" sz="4800" b="1" baseline="30000" dirty="0">
                <a:solidFill>
                  <a:schemeClr val="accent6"/>
                </a:solidFill>
              </a:rPr>
              <a:t>2</a:t>
            </a:r>
            <a:r>
              <a:rPr lang="en-US" sz="4800" b="1" dirty="0">
                <a:solidFill>
                  <a:schemeClr val="accent6"/>
                </a:solidFill>
              </a:rPr>
              <a:t>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600" b="1" dirty="0">
                <a:solidFill>
                  <a:schemeClr val="accent6"/>
                </a:solidFill>
              </a:rPr>
              <a:t>0.8</a:t>
            </a:r>
            <a:r>
              <a:rPr lang="ru-RU" sz="9600" b="1" dirty="0">
                <a:solidFill>
                  <a:schemeClr val="accent6"/>
                </a:solidFill>
              </a:rPr>
              <a:t>0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FA0892F0-AA8C-E458-B5EB-D557612A11C4}"/>
              </a:ext>
            </a:extLst>
          </p:cNvPr>
          <p:cNvSpPr/>
          <p:nvPr/>
        </p:nvSpPr>
        <p:spPr>
          <a:xfrm>
            <a:off x="1970543" y="6588383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MAPE: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600" b="1" dirty="0">
                <a:solidFill>
                  <a:schemeClr val="accent6"/>
                </a:solidFill>
              </a:rPr>
              <a:t>0.1</a:t>
            </a:r>
            <a:r>
              <a:rPr lang="ru-RU" sz="9600" b="1" dirty="0">
                <a:solidFill>
                  <a:schemeClr val="accent6"/>
                </a:solidFill>
              </a:rPr>
              <a:t>5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4" name="Скругленный прямоугольник 23">
            <a:extLst>
              <a:ext uri="{FF2B5EF4-FFF2-40B4-BE49-F238E27FC236}">
                <a16:creationId xmlns:a16="http://schemas.microsoft.com/office/drawing/2014/main" id="{D83DFA7E-2455-A8D7-B0CD-E67728579EA3}"/>
              </a:ext>
            </a:extLst>
          </p:cNvPr>
          <p:cNvSpPr/>
          <p:nvPr/>
        </p:nvSpPr>
        <p:spPr>
          <a:xfrm>
            <a:off x="8359151" y="6588382"/>
            <a:ext cx="5923978" cy="3311921"/>
          </a:xfrm>
          <a:prstGeom prst="roundRect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</a:rPr>
              <a:t>Quantile Loss: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9600" b="1" dirty="0">
                <a:solidFill>
                  <a:schemeClr val="accent6"/>
                </a:solidFill>
              </a:rPr>
              <a:t>1</a:t>
            </a:r>
            <a:r>
              <a:rPr lang="en-US" sz="9600" b="1" dirty="0">
                <a:solidFill>
                  <a:schemeClr val="accent6"/>
                </a:solidFill>
              </a:rPr>
              <a:t>.68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9BCC25-8BE9-51E7-3C96-4AE968730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8608" y="2113901"/>
            <a:ext cx="1860297" cy="186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58052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67513-3C06-FEAF-CF7E-382FAFFF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скругленными соседними углами 4">
            <a:extLst>
              <a:ext uri="{FF2B5EF4-FFF2-40B4-BE49-F238E27FC236}">
                <a16:creationId xmlns:a16="http://schemas.microsoft.com/office/drawing/2014/main" id="{24ABE610-8F9C-6E85-4F99-438D00C82594}"/>
              </a:ext>
            </a:extLst>
          </p:cNvPr>
          <p:cNvSpPr/>
          <p:nvPr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411F6E-0A8B-18B0-5EE1-CE56713331F1}"/>
              </a:ext>
            </a:extLst>
          </p:cNvPr>
          <p:cNvSpPr txBox="1"/>
          <p:nvPr/>
        </p:nvSpPr>
        <p:spPr>
          <a:xfrm>
            <a:off x="1366838" y="1259821"/>
            <a:ext cx="1717995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Работа с признаками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97FA75-2587-AE12-55FF-259117CAA1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8</a:t>
            </a:fld>
            <a:endParaRPr lang="ru-RU" dirty="0"/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038B7A2A-4EFC-A686-50DB-C19342B0EEA1}"/>
              </a:ext>
            </a:extLst>
          </p:cNvPr>
          <p:cNvSpPr/>
          <p:nvPr/>
        </p:nvSpPr>
        <p:spPr>
          <a:xfrm>
            <a:off x="1366838" y="3735681"/>
            <a:ext cx="2929467" cy="1388534"/>
          </a:xfrm>
          <a:prstGeom prst="round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Время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lang="ru-RU" sz="3200" dirty="0"/>
              <a:t>Дата</a:t>
            </a:r>
            <a:endParaRPr kumimoji="0" lang="ru-RU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7A23B16-78D7-C51A-88E0-FE48AE2A7D09}"/>
              </a:ext>
            </a:extLst>
          </p:cNvPr>
          <p:cNvSpPr/>
          <p:nvPr/>
        </p:nvSpPr>
        <p:spPr>
          <a:xfrm>
            <a:off x="7885015" y="2877600"/>
            <a:ext cx="2929467" cy="1388534"/>
          </a:xfrm>
          <a:prstGeom prst="round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800" dirty="0"/>
              <a:t>Часы,</a:t>
            </a:r>
            <a:r>
              <a:rPr lang="en-US" sz="2800" dirty="0"/>
              <a:t> </a:t>
            </a:r>
            <a:r>
              <a:rPr lang="ru-RU" sz="2800" dirty="0"/>
              <a:t>минуты</a:t>
            </a:r>
            <a:endParaRPr kumimoji="0" lang="ru-RU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AF9610C-8E8D-92B1-DA4D-C4956B3429AB}"/>
              </a:ext>
            </a:extLst>
          </p:cNvPr>
          <p:cNvSpPr/>
          <p:nvPr/>
        </p:nvSpPr>
        <p:spPr>
          <a:xfrm>
            <a:off x="11320894" y="2877600"/>
            <a:ext cx="2929467" cy="1388534"/>
          </a:xfrm>
          <a:prstGeom prst="round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День недели</a:t>
            </a: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106B7EB1-B30B-008B-C5D8-BFDE5A9CD151}"/>
              </a:ext>
            </a:extLst>
          </p:cNvPr>
          <p:cNvSpPr/>
          <p:nvPr/>
        </p:nvSpPr>
        <p:spPr>
          <a:xfrm>
            <a:off x="14756773" y="2877600"/>
            <a:ext cx="2929467" cy="1388534"/>
          </a:xfrm>
          <a:prstGeom prst="round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/>
              <a:t>Sin, Cos</a:t>
            </a:r>
            <a:endParaRPr kumimoji="0" lang="ru-RU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70F949-0061-1F1C-54D5-576CF9B1E8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1955" y="4069948"/>
            <a:ext cx="720000" cy="720000"/>
          </a:xfrm>
          <a:prstGeom prst="rect">
            <a:avLst/>
          </a:prstGeom>
        </p:spPr>
      </p:pic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33B4455D-4033-AA66-A367-A6B5748E1630}"/>
              </a:ext>
            </a:extLst>
          </p:cNvPr>
          <p:cNvSpPr/>
          <p:nvPr/>
        </p:nvSpPr>
        <p:spPr>
          <a:xfrm>
            <a:off x="1366838" y="6745995"/>
            <a:ext cx="2929467" cy="1388534"/>
          </a:xfrm>
          <a:prstGeom prst="round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Координаты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61BF6702-0588-E8C2-0CCC-F888C1F00F4B}"/>
              </a:ext>
            </a:extLst>
          </p:cNvPr>
          <p:cNvSpPr/>
          <p:nvPr/>
        </p:nvSpPr>
        <p:spPr>
          <a:xfrm>
            <a:off x="7885015" y="6745995"/>
            <a:ext cx="2929467" cy="1388534"/>
          </a:xfrm>
          <a:prstGeom prst="round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Манхэттенское</a:t>
            </a:r>
            <a:r>
              <a:rPr lang="ru-RU" sz="2800" dirty="0"/>
              <a:t> расстояние</a:t>
            </a:r>
            <a:endParaRPr kumimoji="0" lang="ru-RU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09F3162F-BA50-94AD-BC49-49010C055EF2}"/>
              </a:ext>
            </a:extLst>
          </p:cNvPr>
          <p:cNvSpPr/>
          <p:nvPr/>
        </p:nvSpPr>
        <p:spPr>
          <a:xfrm>
            <a:off x="11320894" y="6745995"/>
            <a:ext cx="2929467" cy="1388534"/>
          </a:xfrm>
          <a:prstGeom prst="round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Геологическое расстояние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758D1C5-D462-1839-2DD7-FC11BD788C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30660" y="7080262"/>
            <a:ext cx="720000" cy="720000"/>
          </a:xfrm>
          <a:prstGeom prst="rect">
            <a:avLst/>
          </a:prstGeom>
        </p:spPr>
      </p:pic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8B947FBB-7AD4-71A0-FDD9-5CC72073A593}"/>
              </a:ext>
            </a:extLst>
          </p:cNvPr>
          <p:cNvSpPr/>
          <p:nvPr/>
        </p:nvSpPr>
        <p:spPr>
          <a:xfrm>
            <a:off x="7885015" y="4551029"/>
            <a:ext cx="2929467" cy="1388534"/>
          </a:xfrm>
          <a:prstGeom prst="round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800" dirty="0"/>
              <a:t>Выходные/Будни</a:t>
            </a:r>
            <a:endParaRPr kumimoji="0" lang="ru-RU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2" name="Скругленный прямоугольник 21">
            <a:extLst>
              <a:ext uri="{FF2B5EF4-FFF2-40B4-BE49-F238E27FC236}">
                <a16:creationId xmlns:a16="http://schemas.microsoft.com/office/drawing/2014/main" id="{7733F9E6-1EB1-6280-B76A-3C92D661A9BB}"/>
              </a:ext>
            </a:extLst>
          </p:cNvPr>
          <p:cNvSpPr/>
          <p:nvPr/>
        </p:nvSpPr>
        <p:spPr>
          <a:xfrm>
            <a:off x="11320894" y="4551029"/>
            <a:ext cx="2929467" cy="1388534"/>
          </a:xfrm>
          <a:prstGeom prst="round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Праздники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id="{2858EE47-3C48-AE11-E075-51DF95ADF0E3}"/>
              </a:ext>
            </a:extLst>
          </p:cNvPr>
          <p:cNvSpPr/>
          <p:nvPr/>
        </p:nvSpPr>
        <p:spPr>
          <a:xfrm>
            <a:off x="14756773" y="4551029"/>
            <a:ext cx="2929467" cy="1388534"/>
          </a:xfrm>
          <a:prstGeom prst="roundRect">
            <a:avLst/>
          </a:prstGeom>
          <a:solidFill>
            <a:srgbClr val="FFDD2C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800" dirty="0"/>
              <a:t>Время суток</a:t>
            </a:r>
            <a:endParaRPr kumimoji="0" lang="ru-RU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301C82-D5B4-43EC-156C-22DC5F8DBB84}"/>
              </a:ext>
            </a:extLst>
          </p:cNvPr>
          <p:cNvSpPr txBox="1"/>
          <p:nvPr/>
        </p:nvSpPr>
        <p:spPr>
          <a:xfrm>
            <a:off x="1366838" y="8948057"/>
            <a:ext cx="97855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*Помимо этого были выделы категориальные признаки</a:t>
            </a:r>
          </a:p>
        </p:txBody>
      </p:sp>
    </p:spTree>
    <p:extLst>
      <p:ext uri="{BB962C8B-B14F-4D97-AF65-F5344CB8AC3E}">
        <p14:creationId xmlns:p14="http://schemas.microsoft.com/office/powerpoint/2010/main" val="374717942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67513-3C06-FEAF-CF7E-382FAFFF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скругленными соседними углами 4">
            <a:extLst>
              <a:ext uri="{FF2B5EF4-FFF2-40B4-BE49-F238E27FC236}">
                <a16:creationId xmlns:a16="http://schemas.microsoft.com/office/drawing/2014/main" id="{24ABE610-8F9C-6E85-4F99-438D00C82594}"/>
              </a:ext>
            </a:extLst>
          </p:cNvPr>
          <p:cNvSpPr/>
          <p:nvPr/>
        </p:nvSpPr>
        <p:spPr>
          <a:xfrm rot="16200000">
            <a:off x="5272880" y="-4013995"/>
            <a:ext cx="9864727" cy="19188112"/>
          </a:xfrm>
          <a:prstGeom prst="round2SameRect">
            <a:avLst>
              <a:gd name="adj1" fmla="val 7004"/>
              <a:gd name="adj2" fmla="val 0"/>
            </a:avLst>
          </a:pr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411F6E-0A8B-18B0-5EE1-CE56713331F1}"/>
              </a:ext>
            </a:extLst>
          </p:cNvPr>
          <p:cNvSpPr txBox="1"/>
          <p:nvPr/>
        </p:nvSpPr>
        <p:spPr>
          <a:xfrm>
            <a:off x="1366838" y="1259821"/>
            <a:ext cx="17179954" cy="854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r>
              <a:rPr lang="ru-RU" dirty="0"/>
              <a:t>Работа с признаками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997FA75-2587-AE12-55FF-259117CAA1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>
              <a:defRPr lang="ru-RU" sz="1600" smtClean="0"/>
            </a:lvl1pPr>
          </a:lstStyle>
          <a:p>
            <a:pPr algn="r">
              <a:buFont typeface="Wingdings" pitchFamily="2" charset="2"/>
              <a:buNone/>
            </a:pPr>
            <a:fld id="{9A07687F-D30E-1A4C-A0AB-5DD07EB6EB47}" type="slidenum">
              <a:rPr lang="ru-RU" smtClean="0"/>
              <a:pPr algn="r">
                <a:buFont typeface="Wingdings" pitchFamily="2" charset="2"/>
                <a:buNone/>
              </a:pPr>
              <a:t>9</a:t>
            </a:fld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606DF5-880F-824D-5F2C-BDF39E2AC960}"/>
              </a:ext>
            </a:extLst>
          </p:cNvPr>
          <p:cNvSpPr txBox="1"/>
          <p:nvPr/>
        </p:nvSpPr>
        <p:spPr>
          <a:xfrm>
            <a:off x="1366838" y="2959223"/>
            <a:ext cx="12528998" cy="81560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lnSpc>
                <a:spcPct val="90000"/>
              </a:lnSpc>
              <a:defRPr sz="6000" b="1">
                <a:solidFill>
                  <a:schemeClr val="accent2"/>
                </a:solidFill>
                <a:latin typeface="Tinkoff Sans" panose="02000506050000020004" pitchFamily="2" charset="0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b="0" dirty="0"/>
              <a:t>Кроме генерации и выделения признаков мы отфильтровали ненужные  признаки для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Улучшения метрик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Оптимизации модели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Улучшения интерпретируемость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b="0" dirty="0"/>
              <a:t>Были использованы</a:t>
            </a:r>
            <a:r>
              <a:rPr lang="en-US" sz="3600" b="0" dirty="0"/>
              <a:t>: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Статистические фильтры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3600" b="0" dirty="0"/>
              <a:t>Обертки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b="0" dirty="0"/>
              <a:t>ML-</a:t>
            </a:r>
            <a:r>
              <a:rPr lang="ru-RU" sz="3600" b="0" dirty="0"/>
              <a:t>методы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ru-RU" sz="3600" b="0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ru-RU" sz="3600" b="0" dirty="0"/>
          </a:p>
          <a:p>
            <a:pPr marL="171450" indent="-1714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" b="0" dirty="0"/>
          </a:p>
          <a:p>
            <a:pPr marL="457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00" b="0" dirty="0"/>
          </a:p>
        </p:txBody>
      </p:sp>
    </p:spTree>
    <p:extLst>
      <p:ext uri="{BB962C8B-B14F-4D97-AF65-F5344CB8AC3E}">
        <p14:creationId xmlns:p14="http://schemas.microsoft.com/office/powerpoint/2010/main" val="394893680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">
      <a:dk1>
        <a:srgbClr val="333333"/>
      </a:dk1>
      <a:lt1>
        <a:srgbClr val="333333"/>
      </a:lt1>
      <a:dk2>
        <a:srgbClr val="757675"/>
      </a:dk2>
      <a:lt2>
        <a:srgbClr val="585858"/>
      </a:lt2>
      <a:accent1>
        <a:srgbClr val="FFDD2C"/>
      </a:accent1>
      <a:accent2>
        <a:srgbClr val="333333"/>
      </a:accent2>
      <a:accent3>
        <a:srgbClr val="BFBFBF"/>
      </a:accent3>
      <a:accent4>
        <a:srgbClr val="E0E1E3"/>
      </a:accent4>
      <a:accent5>
        <a:srgbClr val="F3F3F5"/>
      </a:accent5>
      <a:accent6>
        <a:srgbClr val="FFFFFF"/>
      </a:accent6>
      <a:hlink>
        <a:srgbClr val="333333"/>
      </a:hlink>
      <a:folHlink>
        <a:srgbClr val="52545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no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 dirty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54003</TotalTime>
  <Words>571</Words>
  <Application>Microsoft Office PowerPoint</Application>
  <PresentationFormat>Произвольный</PresentationFormat>
  <Paragraphs>148</Paragraphs>
  <Slides>13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TINKOFFSANS-MEDIUM</vt:lpstr>
      <vt:lpstr>Tinkoff Sans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Гудков Евгений</dc:creator>
  <cp:lastModifiedBy>Гудков Евгений</cp:lastModifiedBy>
  <cp:revision>1342</cp:revision>
  <dcterms:modified xsi:type="dcterms:W3CDTF">2025-12-17T18:11:53Z</dcterms:modified>
</cp:coreProperties>
</file>